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B605"/>
    <a:srgbClr val="F84144"/>
    <a:srgbClr val="93BF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4660"/>
  </p:normalViewPr>
  <p:slideViewPr>
    <p:cSldViewPr snapToGrid="0">
      <p:cViewPr>
        <p:scale>
          <a:sx n="75" d="100"/>
          <a:sy n="75" d="100"/>
        </p:scale>
        <p:origin x="978" y="9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BA86B-F340-488B-9AAF-F543C931B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5A767-418C-46CE-A93F-170BFBAB49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EA8BD-DEBD-4A96-984F-DE7B933EA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82CDE-B79D-4720-B2DB-BEFAD35F3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FA1FB-8612-4A7F-8B8C-6B0711A80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831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2145E-ECCB-4D4B-B21F-019124329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F25D81-272A-47E6-A168-23EB68197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D9FA4-BA1F-4DCC-BEF5-6B30CB163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42FE0-DB87-465F-B4FB-D2976E0EA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B78A1-1045-4FEE-888C-92C3FB8A7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649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ED34B8-CCE6-497F-9E6D-8D6D880A00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B13ACE-A551-4ECB-B110-47EFB7EF1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B51262-55A4-49C1-95DC-83BF38F4B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2896B-25E5-4D40-9B27-3B41339E0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E29D48-F975-40FB-A869-4F8B7DAC3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904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A8795-84B6-4E78-A0C5-13E4375C2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561C3-A7EC-4B05-9168-060A2F7DC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26FA2-0C21-417A-BC9A-D61F4047A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26539E-BB37-44CA-8527-8480ED6D3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5450E-BFE7-4BA2-BF1C-75DE7EFBD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375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701FD-F072-45CF-AAAE-FFD4B7A51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A3306-6C48-4D86-9A72-D0E6B7D70E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8EE94-CCDE-46AF-B109-B2E1E2F23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24F30-AC78-4885-BB94-58926E844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2EE94-36D2-4086-985B-D16F33277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6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2CE02-94AA-499F-82BC-E4193C7EB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2ABEB-B1F3-4C46-BA46-9B01541D5A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6C27A6-B422-4B9D-9E5E-29CEB53C23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4570E8-CF38-4C0F-A8F1-EA0BFBC07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CC69D5-3533-4F9B-AE13-C47163F90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8965E1-BD2B-42E8-8ADA-59B2C0705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56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6F2E-F12C-4BA6-A1BD-53C641A5E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4B8AF-9D5C-4900-9E71-9DF1528495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7B2C3-9AAA-488F-B425-B0CAFF021E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125C2A-6B33-45A5-A714-C8222D5473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734B78-CB68-41DD-8D82-3AEEA60787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0D3EDC-0ABD-4488-A813-1422650F3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D45FB3-407F-4296-8ED8-56000AD5B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03C6BC-FE2E-4624-B1F4-D47C1CAE3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988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DDC7C-EBBD-4999-B32D-B369EAD58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DABCFE-BEFA-4CD7-8490-A9C0B2DDE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40F595-D460-45AE-B2EE-C97791D0B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3596AD-A5DF-4E24-A656-19E03171A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16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A9237C-5927-4600-8E5E-BFF43C092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3FDD34-19E2-467F-A31F-2350BA15B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D7407-B713-4594-8B75-5DA0C48DA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854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C8ECA-8706-4BC0-A62E-53637BD4B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B8746-D360-4B72-A92E-4690D892F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960969-4968-4548-8359-D324BE5F1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7C3F4-C43C-450B-8752-BCC3460BB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41735F-9940-48F5-8226-C96E01BAA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DA5D8-8FF6-4639-A7CC-1416C35B1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42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A05F2-9AB2-4F28-97CD-E1CA8A5DC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02C47B-7ACB-424A-B728-CBAE2E5923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9A934E-5AE5-4DC3-99F9-31F084CD36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4BED5B-6A71-4B65-A0BB-E4AA59E5E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CA1A08-5ECB-44D3-8DCA-96FED65FC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2A589E-204F-45A1-9032-DD2D77CE1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292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75A452-CB24-40BE-BD97-8F9A5B0E1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ACAA2-A523-418C-8949-A846F324C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EBC1F-F774-47BA-9D1D-3A623F79AB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D3148-8596-478E-8E01-58C5AC70A808}" type="datetimeFigureOut">
              <a:rPr lang="en-US" smtClean="0"/>
              <a:t>5/25/2022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4F796-7BC1-4776-9647-055B0ACE4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104DE-4FA8-4E21-970A-CEF061D69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1AF2-7D83-4FAE-BBE9-64923593A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98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microsoft.com/office/2007/relationships/hdphoto" Target="../media/hdphoto5.wdp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>
            <a:extLst>
              <a:ext uri="{FF2B5EF4-FFF2-40B4-BE49-F238E27FC236}">
                <a16:creationId xmlns:a16="http://schemas.microsoft.com/office/drawing/2014/main" id="{3B22DA88-2C43-42AD-9760-AC8DFE4AFB52}"/>
              </a:ext>
            </a:extLst>
          </p:cNvPr>
          <p:cNvGrpSpPr/>
          <p:nvPr/>
        </p:nvGrpSpPr>
        <p:grpSpPr>
          <a:xfrm>
            <a:off x="309413" y="1700766"/>
            <a:ext cx="11882588" cy="3733422"/>
            <a:chOff x="-173214" y="1549127"/>
            <a:chExt cx="12847841" cy="4036699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2B264C35-9B63-4BF0-BB27-4B04C03DE7D8}"/>
                </a:ext>
              </a:extLst>
            </p:cNvPr>
            <p:cNvSpPr/>
            <p:nvPr/>
          </p:nvSpPr>
          <p:spPr>
            <a:xfrm>
              <a:off x="-173214" y="1669242"/>
              <a:ext cx="4243457" cy="351951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Adobe Arabic" panose="02040503050201020203" pitchFamily="18" charset="-78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A914633-F274-495A-AC12-41F01083F126}"/>
                </a:ext>
              </a:extLst>
            </p:cNvPr>
            <p:cNvSpPr txBox="1"/>
            <p:nvPr/>
          </p:nvSpPr>
          <p:spPr>
            <a:xfrm>
              <a:off x="0" y="1720865"/>
              <a:ext cx="13886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u="sng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dobe Arabic" panose="02040503050201020203" pitchFamily="18" charset="-78"/>
                </a:rPr>
                <a:t>GOAL:</a:t>
              </a:r>
              <a:endPara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cs typeface="Adobe Arabic" panose="02040503050201020203" pitchFamily="18" charset="-78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A059A81D-42D8-48DA-911E-872837A12341}"/>
                </a:ext>
              </a:extLst>
            </p:cNvPr>
            <p:cNvSpPr/>
            <p:nvPr/>
          </p:nvSpPr>
          <p:spPr>
            <a:xfrm>
              <a:off x="8320772" y="1669242"/>
              <a:ext cx="4243457" cy="3566815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cs typeface="Adobe Arabic" panose="02040503050201020203" pitchFamily="18" charset="-78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5169A06-ACDA-4DA1-BCA3-BBA7B2C87F56}"/>
                </a:ext>
              </a:extLst>
            </p:cNvPr>
            <p:cNvSpPr txBox="1"/>
            <p:nvPr/>
          </p:nvSpPr>
          <p:spPr>
            <a:xfrm>
              <a:off x="8377191" y="1720865"/>
              <a:ext cx="33110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u="sng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dobe Arabic" panose="02040503050201020203" pitchFamily="18" charset="-78"/>
                </a:rPr>
                <a:t>Pending Steps: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AB3E018-7E42-4666-B8F3-5369A8624EC0}"/>
                </a:ext>
              </a:extLst>
            </p:cNvPr>
            <p:cNvSpPr txBox="1"/>
            <p:nvPr/>
          </p:nvSpPr>
          <p:spPr>
            <a:xfrm>
              <a:off x="0" y="2276034"/>
              <a:ext cx="215062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dobe Arabic" panose="02040503050201020203" pitchFamily="18" charset="-78"/>
                </a:rPr>
                <a:t>sEMG-based fatigue estimation for exoskeleton control 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EA36B3A-056E-4BFC-A283-E6A83CF986CF}"/>
                </a:ext>
              </a:extLst>
            </p:cNvPr>
            <p:cNvSpPr txBox="1"/>
            <p:nvPr/>
          </p:nvSpPr>
          <p:spPr>
            <a:xfrm>
              <a:off x="-60430" y="3861832"/>
              <a:ext cx="2935270" cy="11647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dobe Arabic" panose="02040503050201020203" pitchFamily="18" charset="-78"/>
                </a:rPr>
                <a:t>Target Muscles:</a:t>
              </a:r>
            </a:p>
            <a:p>
              <a:r>
                <a:rPr lang="en-US" sz="1600" i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dobe Arabic" panose="02040503050201020203" pitchFamily="18" charset="-78"/>
                </a:rPr>
                <a:t>Flexor digitorum superficialis,</a:t>
              </a:r>
            </a:p>
            <a:p>
              <a:r>
                <a:rPr lang="en-US" sz="1600" i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dobe Arabic" panose="02040503050201020203" pitchFamily="18" charset="-78"/>
                </a:rPr>
                <a:t>Extensor digitorum</a:t>
              </a:r>
            </a:p>
            <a:p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cs typeface="Adobe Arabic" panose="02040503050201020203" pitchFamily="18" charset="-78"/>
              </a:endParaRP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708C849D-E965-47CC-95CC-496356DFDBDB}"/>
                </a:ext>
              </a:extLst>
            </p:cNvPr>
            <p:cNvGrpSpPr/>
            <p:nvPr/>
          </p:nvGrpSpPr>
          <p:grpSpPr>
            <a:xfrm rot="16200000">
              <a:off x="1410870" y="3028831"/>
              <a:ext cx="4036699" cy="1077292"/>
              <a:chOff x="-644267" y="3194961"/>
              <a:chExt cx="5414527" cy="1480201"/>
            </a:xfrm>
          </p:grpSpPr>
          <p:pic>
            <p:nvPicPr>
              <p:cNvPr id="11" name="Picture 4" descr="Anatomy of forearm muscles, anterior view, middle Poster Print (20 x 39)">
                <a:extLst>
                  <a:ext uri="{FF2B5EF4-FFF2-40B4-BE49-F238E27FC236}">
                    <a16:creationId xmlns:a16="http://schemas.microsoft.com/office/drawing/2014/main" id="{1E9BCB7A-0412-4DD8-AA00-5087287303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6536" b="69608" l="40850" r="61438">
                            <a14:foregroundMark x1="52451" y1="63562" x2="50654" y2="63562"/>
                            <a14:foregroundMark x1="60294" y1="37745" x2="61438" y2="30556"/>
                            <a14:foregroundMark x1="54412" y1="63725" x2="54412" y2="6960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8967" r="37400" b="34134"/>
              <a:stretch/>
            </p:blipFill>
            <p:spPr bwMode="auto">
              <a:xfrm rot="16200000">
                <a:off x="573847" y="1976847"/>
                <a:ext cx="1398770" cy="383499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Picture 16" descr="The Making of an Astronaut - NBCNews">
                <a:extLst>
                  <a:ext uri="{FF2B5EF4-FFF2-40B4-BE49-F238E27FC236}">
                    <a16:creationId xmlns:a16="http://schemas.microsoft.com/office/drawing/2014/main" id="{CC0E06AE-2528-4BCF-85A3-200B69F3374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9444" b="93333" l="10000" r="90000">
                            <a14:foregroundMark x1="47083" y1="9537" x2="47083" y2="9537"/>
                            <a14:foregroundMark x1="63056" y1="89444" x2="45139" y2="89630"/>
                            <a14:foregroundMark x1="48750" y1="93333" x2="37917" y2="92130"/>
                            <a14:foregroundMark x1="35556" y1="91019" x2="28611" y2="88333"/>
                            <a14:backgroundMark x1="26944" y1="40000" x2="19167" y2="34167"/>
                            <a14:backgroundMark x1="28056" y1="39630" x2="24861" y2="36944"/>
                            <a14:backgroundMark x1="77083" y1="51759" x2="77361" y2="49907"/>
                            <a14:backgroundMark x1="78194" y1="49167" x2="78194" y2="48333"/>
                            <a14:backgroundMark x1="77222" y1="46852" x2="76667" y2="46481"/>
                            <a14:backgroundMark x1="76667" y1="45648" x2="76667" y2="45648"/>
                            <a14:backgroundMark x1="75556" y1="45833" x2="75556" y2="45833"/>
                            <a14:backgroundMark x1="80278" y1="39352" x2="78889" y2="4314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975" r="13623" b="3012"/>
              <a:stretch/>
            </p:blipFill>
            <p:spPr bwMode="auto">
              <a:xfrm rot="5717239">
                <a:off x="2587384" y="2492285"/>
                <a:ext cx="1325612" cy="304014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904E3DBB-0466-4A5E-B99D-A100527081D0}"/>
                </a:ext>
              </a:extLst>
            </p:cNvPr>
            <p:cNvGrpSpPr/>
            <p:nvPr/>
          </p:nvGrpSpPr>
          <p:grpSpPr>
            <a:xfrm>
              <a:off x="4070243" y="1657095"/>
              <a:ext cx="4243457" cy="3566815"/>
              <a:chOff x="-173214" y="5376965"/>
              <a:chExt cx="4243457" cy="3566815"/>
            </a:xfrm>
          </p:grpSpPr>
          <p:pic>
            <p:nvPicPr>
              <p:cNvPr id="84" name="Picture 83">
                <a:extLst>
                  <a:ext uri="{FF2B5EF4-FFF2-40B4-BE49-F238E27FC236}">
                    <a16:creationId xmlns:a16="http://schemas.microsoft.com/office/drawing/2014/main" id="{FE86A6B6-FB13-4DFF-BF80-A4ECF0F267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r="10757"/>
              <a:stretch/>
            </p:blipFill>
            <p:spPr>
              <a:xfrm>
                <a:off x="-88098" y="6827975"/>
                <a:ext cx="3920336" cy="1749407"/>
              </a:xfrm>
              <a:prstGeom prst="rect">
                <a:avLst/>
              </a:prstGeom>
            </p:spPr>
          </p:pic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DA496811-87D0-4EB7-B745-AC32E295A19C}"/>
                  </a:ext>
                </a:extLst>
              </p:cNvPr>
              <p:cNvSpPr/>
              <p:nvPr/>
            </p:nvSpPr>
            <p:spPr>
              <a:xfrm>
                <a:off x="-173214" y="5376965"/>
                <a:ext cx="4243457" cy="3566815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cs typeface="Adobe Arabic" panose="02040503050201020203" pitchFamily="18" charset="-78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0AFD72A-FD9E-451E-9CFE-F82F18D8CB1E}"/>
                  </a:ext>
                </a:extLst>
              </p:cNvPr>
              <p:cNvSpPr txBox="1"/>
              <p:nvPr/>
            </p:nvSpPr>
            <p:spPr>
              <a:xfrm>
                <a:off x="-60127" y="5464757"/>
                <a:ext cx="24788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u="sng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dobe Arabic" panose="02040503050201020203" pitchFamily="18" charset="-78"/>
                  </a:rPr>
                  <a:t>Prior Work:</a:t>
                </a:r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5EBBFBA-F899-4B4A-89AE-A9229887A0D2}"/>
                  </a:ext>
                </a:extLst>
              </p:cNvPr>
              <p:cNvSpPr txBox="1"/>
              <p:nvPr/>
            </p:nvSpPr>
            <p:spPr>
              <a:xfrm>
                <a:off x="3364" y="5995904"/>
                <a:ext cx="2562217" cy="89850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dobe Arabic" panose="02040503050201020203" pitchFamily="18" charset="-78"/>
                  </a:rPr>
                  <a:t>Novel fatigue estimation algorithm developed and validated in human trials</a:t>
                </a:r>
              </a:p>
            </p:txBody>
          </p:sp>
          <p:pic>
            <p:nvPicPr>
              <p:cNvPr id="62" name="Picture 61">
                <a:extLst>
                  <a:ext uri="{FF2B5EF4-FFF2-40B4-BE49-F238E27FC236}">
                    <a16:creationId xmlns:a16="http://schemas.microsoft.com/office/drawing/2014/main" id="{049A3C57-686E-4B03-8CEA-C29923520B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21961" y="6104426"/>
                <a:ext cx="1254434" cy="290328"/>
              </a:xfrm>
              <a:prstGeom prst="rect">
                <a:avLst/>
              </a:prstGeom>
            </p:spPr>
          </p:pic>
          <p:pic>
            <p:nvPicPr>
              <p:cNvPr id="64" name="Picture 63">
                <a:extLst>
                  <a:ext uri="{FF2B5EF4-FFF2-40B4-BE49-F238E27FC236}">
                    <a16:creationId xmlns:a16="http://schemas.microsoft.com/office/drawing/2014/main" id="{E25F9076-90C1-4DB2-B385-19755D04D6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621961" y="6482123"/>
                <a:ext cx="1320086" cy="364164"/>
              </a:xfrm>
              <a:prstGeom prst="rect">
                <a:avLst/>
              </a:prstGeom>
            </p:spPr>
          </p:pic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9FB17E82-A157-4554-83E9-5AEF7BD13750}"/>
                  </a:ext>
                </a:extLst>
              </p:cNvPr>
              <p:cNvSpPr/>
              <p:nvPr/>
            </p:nvSpPr>
            <p:spPr>
              <a:xfrm>
                <a:off x="-60127" y="6943242"/>
                <a:ext cx="1404114" cy="5727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 sz="1050" i="1" dirty="0">
                  <a:solidFill>
                    <a:schemeClr val="tx1"/>
                  </a:solidFill>
                </a:endParaRPr>
              </a:p>
              <a:p>
                <a:pPr algn="r"/>
                <a:r>
                  <a:rPr lang="en-US" sz="1050" i="1" dirty="0">
                    <a:solidFill>
                      <a:schemeClr val="tx1"/>
                    </a:solidFill>
                  </a:rPr>
                  <a:t>No Fatigued</a:t>
                </a:r>
              </a:p>
              <a:p>
                <a:pPr algn="r"/>
                <a:r>
                  <a:rPr lang="en-US" sz="1050" i="1" dirty="0">
                    <a:solidFill>
                      <a:schemeClr val="tx1"/>
                    </a:solidFill>
                  </a:rPr>
                  <a:t>Slight Fatigued</a:t>
                </a:r>
              </a:p>
              <a:p>
                <a:pPr algn="r"/>
                <a:r>
                  <a:rPr lang="en-US" sz="1050" i="1" dirty="0">
                    <a:solidFill>
                      <a:schemeClr val="tx1"/>
                    </a:solidFill>
                  </a:rPr>
                  <a:t>Most Fatigue</a:t>
                </a:r>
              </a:p>
              <a:p>
                <a:pPr algn="r"/>
                <a:endParaRPr 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D35A03D9-70BF-4573-B38D-6891661526FD}"/>
                  </a:ext>
                </a:extLst>
              </p:cNvPr>
              <p:cNvSpPr/>
              <p:nvPr/>
            </p:nvSpPr>
            <p:spPr>
              <a:xfrm flipV="1">
                <a:off x="197875" y="6981445"/>
                <a:ext cx="144770" cy="145144"/>
              </a:xfrm>
              <a:prstGeom prst="ellipse">
                <a:avLst/>
              </a:prstGeom>
              <a:solidFill>
                <a:srgbClr val="93BF73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46E5979B-F929-4FB1-A1EB-7ECABDB3D094}"/>
                  </a:ext>
                </a:extLst>
              </p:cNvPr>
              <p:cNvSpPr/>
              <p:nvPr/>
            </p:nvSpPr>
            <p:spPr>
              <a:xfrm flipV="1">
                <a:off x="197939" y="7321788"/>
                <a:ext cx="144770" cy="145144"/>
              </a:xfrm>
              <a:prstGeom prst="ellipse">
                <a:avLst/>
              </a:prstGeom>
              <a:solidFill>
                <a:srgbClr val="F84144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489E68CF-8F08-4EE3-B10F-EB51F0BFEA8C}"/>
                  </a:ext>
                </a:extLst>
              </p:cNvPr>
              <p:cNvSpPr/>
              <p:nvPr/>
            </p:nvSpPr>
            <p:spPr>
              <a:xfrm flipV="1">
                <a:off x="197875" y="7153706"/>
                <a:ext cx="144770" cy="145144"/>
              </a:xfrm>
              <a:prstGeom prst="ellipse">
                <a:avLst/>
              </a:prstGeom>
              <a:solidFill>
                <a:srgbClr val="FEB605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0FA8357C-8487-4600-9ACE-D9BAEC295D6A}"/>
                </a:ext>
              </a:extLst>
            </p:cNvPr>
            <p:cNvGrpSpPr/>
            <p:nvPr/>
          </p:nvGrpSpPr>
          <p:grpSpPr>
            <a:xfrm>
              <a:off x="2726865" y="2794733"/>
              <a:ext cx="1062476" cy="1396268"/>
              <a:chOff x="2726865" y="2794733"/>
              <a:chExt cx="1062476" cy="1396268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759582E-4882-405B-B3E1-0166906E1DF8}"/>
                  </a:ext>
                </a:extLst>
              </p:cNvPr>
              <p:cNvSpPr/>
              <p:nvPr/>
            </p:nvSpPr>
            <p:spPr>
              <a:xfrm>
                <a:off x="2843526" y="3055284"/>
                <a:ext cx="460397" cy="901700"/>
              </a:xfrm>
              <a:custGeom>
                <a:avLst/>
                <a:gdLst>
                  <a:gd name="connsiteX0" fmla="*/ 460397 w 460397"/>
                  <a:gd name="connsiteY0" fmla="*/ 901700 h 901700"/>
                  <a:gd name="connsiteX1" fmla="*/ 269897 w 460397"/>
                  <a:gd name="connsiteY1" fmla="*/ 825500 h 901700"/>
                  <a:gd name="connsiteX2" fmla="*/ 28597 w 460397"/>
                  <a:gd name="connsiteY2" fmla="*/ 469900 h 901700"/>
                  <a:gd name="connsiteX3" fmla="*/ 28597 w 460397"/>
                  <a:gd name="connsiteY3" fmla="*/ 165100 h 901700"/>
                  <a:gd name="connsiteX4" fmla="*/ 244497 w 460397"/>
                  <a:gd name="connsiteY4" fmla="*/ 0 h 901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0397" h="901700">
                    <a:moveTo>
                      <a:pt x="460397" y="901700"/>
                    </a:moveTo>
                    <a:cubicBezTo>
                      <a:pt x="401130" y="899583"/>
                      <a:pt x="341864" y="897467"/>
                      <a:pt x="269897" y="825500"/>
                    </a:cubicBezTo>
                    <a:cubicBezTo>
                      <a:pt x="197930" y="753533"/>
                      <a:pt x="68814" y="579967"/>
                      <a:pt x="28597" y="469900"/>
                    </a:cubicBezTo>
                    <a:cubicBezTo>
                      <a:pt x="-11620" y="359833"/>
                      <a:pt x="-7386" y="243417"/>
                      <a:pt x="28597" y="165100"/>
                    </a:cubicBezTo>
                    <a:cubicBezTo>
                      <a:pt x="64580" y="86783"/>
                      <a:pt x="154538" y="43391"/>
                      <a:pt x="244497" y="0"/>
                    </a:cubicBezTo>
                  </a:path>
                </a:pathLst>
              </a:cu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95" name="Isosceles Triangle 94">
                <a:extLst>
                  <a:ext uri="{FF2B5EF4-FFF2-40B4-BE49-F238E27FC236}">
                    <a16:creationId xmlns:a16="http://schemas.microsoft.com/office/drawing/2014/main" id="{1BEF7752-FAFB-4EBB-84BF-B61086522DF2}"/>
                  </a:ext>
                </a:extLst>
              </p:cNvPr>
              <p:cNvSpPr/>
              <p:nvPr/>
            </p:nvSpPr>
            <p:spPr>
              <a:xfrm rot="3666389">
                <a:off x="3023150" y="2939705"/>
                <a:ext cx="169530" cy="231158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2501925D-8802-45F7-A726-903F650119B4}"/>
                  </a:ext>
                </a:extLst>
              </p:cNvPr>
              <p:cNvSpPr/>
              <p:nvPr/>
            </p:nvSpPr>
            <p:spPr>
              <a:xfrm>
                <a:off x="3562350" y="3190875"/>
                <a:ext cx="226991" cy="885825"/>
              </a:xfrm>
              <a:custGeom>
                <a:avLst/>
                <a:gdLst>
                  <a:gd name="connsiteX0" fmla="*/ 0 w 226991"/>
                  <a:gd name="connsiteY0" fmla="*/ 885825 h 885825"/>
                  <a:gd name="connsiteX1" fmla="*/ 209550 w 226991"/>
                  <a:gd name="connsiteY1" fmla="*/ 504825 h 885825"/>
                  <a:gd name="connsiteX2" fmla="*/ 209550 w 226991"/>
                  <a:gd name="connsiteY2" fmla="*/ 238125 h 885825"/>
                  <a:gd name="connsiteX3" fmla="*/ 161925 w 226991"/>
                  <a:gd name="connsiteY3" fmla="*/ 0 h 885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6991" h="885825">
                    <a:moveTo>
                      <a:pt x="0" y="885825"/>
                    </a:moveTo>
                    <a:cubicBezTo>
                      <a:pt x="87312" y="749300"/>
                      <a:pt x="174625" y="612775"/>
                      <a:pt x="209550" y="504825"/>
                    </a:cubicBezTo>
                    <a:cubicBezTo>
                      <a:pt x="244475" y="396875"/>
                      <a:pt x="217488" y="322262"/>
                      <a:pt x="209550" y="238125"/>
                    </a:cubicBezTo>
                    <a:cubicBezTo>
                      <a:pt x="201613" y="153987"/>
                      <a:pt x="181769" y="76993"/>
                      <a:pt x="161925" y="0"/>
                    </a:cubicBezTo>
                  </a:path>
                </a:pathLst>
              </a:cu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97" name="Isosceles Triangle 96">
                <a:extLst>
                  <a:ext uri="{FF2B5EF4-FFF2-40B4-BE49-F238E27FC236}">
                    <a16:creationId xmlns:a16="http://schemas.microsoft.com/office/drawing/2014/main" id="{F0515676-F211-4B40-8B81-2A056D48D269}"/>
                  </a:ext>
                </a:extLst>
              </p:cNvPr>
              <p:cNvSpPr/>
              <p:nvPr/>
            </p:nvSpPr>
            <p:spPr>
              <a:xfrm rot="19510228">
                <a:off x="3605660" y="3075282"/>
                <a:ext cx="169530" cy="231158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032C04D7-D480-4497-A2DA-B17098514023}"/>
                  </a:ext>
                </a:extLst>
              </p:cNvPr>
              <p:cNvSpPr/>
              <p:nvPr/>
            </p:nvSpPr>
            <p:spPr>
              <a:xfrm>
                <a:off x="2726865" y="2914651"/>
                <a:ext cx="359236" cy="1276350"/>
              </a:xfrm>
              <a:custGeom>
                <a:avLst/>
                <a:gdLst>
                  <a:gd name="connsiteX0" fmla="*/ 174789 w 289089"/>
                  <a:gd name="connsiteY0" fmla="*/ 1114425 h 1114425"/>
                  <a:gd name="connsiteX1" fmla="*/ 12864 w 289089"/>
                  <a:gd name="connsiteY1" fmla="*/ 723900 h 1114425"/>
                  <a:gd name="connsiteX2" fmla="*/ 41439 w 289089"/>
                  <a:gd name="connsiteY2" fmla="*/ 314325 h 1114425"/>
                  <a:gd name="connsiteX3" fmla="*/ 289089 w 289089"/>
                  <a:gd name="connsiteY3" fmla="*/ 0 h 1114425"/>
                  <a:gd name="connsiteX0" fmla="*/ 210667 w 324967"/>
                  <a:gd name="connsiteY0" fmla="*/ 1114425 h 1114425"/>
                  <a:gd name="connsiteX1" fmla="*/ 48742 w 324967"/>
                  <a:gd name="connsiteY1" fmla="*/ 723900 h 1114425"/>
                  <a:gd name="connsiteX2" fmla="*/ 20167 w 324967"/>
                  <a:gd name="connsiteY2" fmla="*/ 238125 h 1114425"/>
                  <a:gd name="connsiteX3" fmla="*/ 324967 w 324967"/>
                  <a:gd name="connsiteY3" fmla="*/ 0 h 1114425"/>
                  <a:gd name="connsiteX0" fmla="*/ 210667 w 324967"/>
                  <a:gd name="connsiteY0" fmla="*/ 1190625 h 1190625"/>
                  <a:gd name="connsiteX1" fmla="*/ 48742 w 324967"/>
                  <a:gd name="connsiteY1" fmla="*/ 800100 h 1190625"/>
                  <a:gd name="connsiteX2" fmla="*/ 20167 w 324967"/>
                  <a:gd name="connsiteY2" fmla="*/ 314325 h 1190625"/>
                  <a:gd name="connsiteX3" fmla="*/ 324967 w 324967"/>
                  <a:gd name="connsiteY3" fmla="*/ 0 h 1190625"/>
                  <a:gd name="connsiteX0" fmla="*/ 359236 w 359236"/>
                  <a:gd name="connsiteY0" fmla="*/ 1276350 h 1276350"/>
                  <a:gd name="connsiteX1" fmla="*/ 54436 w 359236"/>
                  <a:gd name="connsiteY1" fmla="*/ 800100 h 1276350"/>
                  <a:gd name="connsiteX2" fmla="*/ 25861 w 359236"/>
                  <a:gd name="connsiteY2" fmla="*/ 314325 h 1276350"/>
                  <a:gd name="connsiteX3" fmla="*/ 330661 w 359236"/>
                  <a:gd name="connsiteY3" fmla="*/ 0 h 1276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9236" h="1276350">
                    <a:moveTo>
                      <a:pt x="359236" y="1276350"/>
                    </a:moveTo>
                    <a:cubicBezTo>
                      <a:pt x="289386" y="1147762"/>
                      <a:pt x="109998" y="960437"/>
                      <a:pt x="54436" y="800100"/>
                    </a:cubicBezTo>
                    <a:cubicBezTo>
                      <a:pt x="-1126" y="639763"/>
                      <a:pt x="-20176" y="434975"/>
                      <a:pt x="25861" y="314325"/>
                    </a:cubicBezTo>
                    <a:cubicBezTo>
                      <a:pt x="71898" y="193675"/>
                      <a:pt x="229854" y="96837"/>
                      <a:pt x="330661" y="0"/>
                    </a:cubicBezTo>
                  </a:path>
                </a:pathLst>
              </a:cu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  <p:sp>
            <p:nvSpPr>
              <p:cNvPr id="99" name="Isosceles Triangle 98">
                <a:extLst>
                  <a:ext uri="{FF2B5EF4-FFF2-40B4-BE49-F238E27FC236}">
                    <a16:creationId xmlns:a16="http://schemas.microsoft.com/office/drawing/2014/main" id="{A1C6CF35-2861-4DB3-95FC-56C4FD2EE7AF}"/>
                  </a:ext>
                </a:extLst>
              </p:cNvPr>
              <p:cNvSpPr/>
              <p:nvPr/>
            </p:nvSpPr>
            <p:spPr>
              <a:xfrm rot="3666389">
                <a:off x="3043333" y="2763919"/>
                <a:ext cx="169530" cy="231158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 dirty="0"/>
              </a:p>
            </p:txBody>
          </p: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4103388-60BA-435B-AD09-598330F8A32C}"/>
                </a:ext>
              </a:extLst>
            </p:cNvPr>
            <p:cNvSpPr txBox="1"/>
            <p:nvPr/>
          </p:nvSpPr>
          <p:spPr>
            <a:xfrm>
              <a:off x="8384263" y="2298487"/>
              <a:ext cx="2500374" cy="24958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dobe Arabic" panose="02040503050201020203" pitchFamily="18" charset="-78"/>
                </a:rPr>
                <a:t>Design and fabricate a robotic testbed for control validation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dobe Arabic" panose="02040503050201020203" pitchFamily="18" charset="-78"/>
                </a:rPr>
                <a:t>Develop sEMG-based control modes for hand grasp assistance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dobe Arabic" panose="02040503050201020203" pitchFamily="18" charset="-78"/>
                </a:rPr>
                <a:t>Instrument and control with sEMG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cs typeface="Adobe Arabic" panose="02040503050201020203" pitchFamily="18" charset="-78"/>
              </a:endParaRPr>
            </a:p>
          </p:txBody>
        </p:sp>
        <p:pic>
          <p:nvPicPr>
            <p:cNvPr id="1026" name="Picture 2" descr="Space Suit RoboGlove (SSRG) | T2 Portal">
              <a:extLst>
                <a:ext uri="{FF2B5EF4-FFF2-40B4-BE49-F238E27FC236}">
                  <a16:creationId xmlns:a16="http://schemas.microsoft.com/office/drawing/2014/main" id="{F4ABD4B7-1362-44EF-BE7E-6AFC6C336F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7692" b="89744" l="9690" r="89535">
                          <a14:foregroundMark x1="64341" y1="10256" x2="58527" y2="10256"/>
                          <a14:foregroundMark x1="53488" y1="9231" x2="48450" y2="13846"/>
                          <a14:foregroundMark x1="48450" y1="13846" x2="48450" y2="13846"/>
                          <a14:foregroundMark x1="87597" y1="47692" x2="87984" y2="49744"/>
                          <a14:foregroundMark x1="84496" y1="67179" x2="71318" y2="67179"/>
                          <a14:foregroundMark x1="74541" y1="78677" x2="75969" y2="79487"/>
                          <a14:foregroundMark x1="73557" y1="78119" x2="74141" y2="78450"/>
                          <a14:foregroundMark x1="87210" y1="69231" x2="87597" y2="70256"/>
                          <a14:foregroundMark x1="87016" y1="68718" x2="87210" y2="69231"/>
                          <a14:foregroundMark x1="86822" y1="68205" x2="87016" y2="68718"/>
                          <a14:foregroundMark x1="86628" y1="67692" x2="86822" y2="68205"/>
                          <a14:foregroundMark x1="86434" y1="67179" x2="86628" y2="67692"/>
                          <a14:foregroundMark x1="86822" y1="71795" x2="84094" y2="72276"/>
                          <a14:foregroundMark x1="85873" y1="65128" x2="85271" y2="64103"/>
                          <a14:foregroundMark x1="86175" y1="65641" x2="85873" y2="65128"/>
                          <a14:foregroundMark x1="86477" y1="66154" x2="86175" y2="65641"/>
                          <a14:foregroundMark x1="87381" y1="67692" x2="86477" y2="66154"/>
                          <a14:foregroundMark x1="87682" y1="68205" x2="87381" y2="67692"/>
                          <a14:foregroundMark x1="87984" y1="68718" x2="87682" y2="68205"/>
                          <a14:foregroundMark x1="82806" y1="63590" x2="82171" y2="63077"/>
                          <a14:foregroundMark x1="83440" y1="64103" x2="82806" y2="63590"/>
                          <a14:foregroundMark x1="84708" y1="65128" x2="83440" y2="64103"/>
                          <a14:foregroundMark x1="85342" y1="65641" x2="84708" y2="65128"/>
                          <a14:foregroundMark x1="85976" y1="66154" x2="85342" y2="65641"/>
                          <a14:foregroundMark x1="87878" y1="67692" x2="85976" y2="66154"/>
                          <a14:foregroundMark x1="88513" y1="68205" x2="87878" y2="67692"/>
                          <a14:foregroundMark x1="89147" y1="68718" x2="88513" y2="68205"/>
                          <a14:foregroundMark x1="82171" y1="63077" x2="81008" y2="63077"/>
                          <a14:foregroundMark x1="87016" y1="64103" x2="86434" y2="63590"/>
                          <a14:foregroundMark x1="88178" y1="65128" x2="87016" y2="64103"/>
                          <a14:foregroundMark x1="88760" y1="65641" x2="88178" y2="65128"/>
                          <a14:foregroundMark x1="62590" y1="25128" x2="61240" y2="25128"/>
                          <a14:foregroundMark x1="82171" y1="25128" x2="71567" y2="25128"/>
                          <a14:foregroundMark x1="61661" y1="13290" x2="60853" y2="14359"/>
                          <a14:foregroundMark x1="65504" y1="8718" x2="63566" y2="7692"/>
                          <a14:foregroundMark x1="63953" y1="7692" x2="59302" y2="7692"/>
                          <a14:foregroundMark x1="66279" y1="7692" x2="66279" y2="7692"/>
                          <a14:foregroundMark x1="20155" y1="50769" x2="20155" y2="50769"/>
                          <a14:foregroundMark x1="18992" y1="53333" x2="18992" y2="53333"/>
                          <a14:foregroundMark x1="11628" y1="42564" x2="12791" y2="58462"/>
                          <a14:foregroundMark x1="12791" y1="58462" x2="13178" y2="59487"/>
                          <a14:foregroundMark x1="13566" y1="61026" x2="18217" y2="71795"/>
                          <a14:foregroundMark x1="22093" y1="79487" x2="22093" y2="78974"/>
                          <a14:foregroundMark x1="67054" y1="13333" x2="67054" y2="14359"/>
                          <a14:foregroundMark x1="76476" y1="77949" x2="76561" y2="79419"/>
                          <a14:foregroundMark x1="76357" y1="75897" x2="76476" y2="77949"/>
                          <a14:foregroundMark x1="77519" y1="78974" x2="72481" y2="80000"/>
                          <a14:foregroundMark x1="74999" y1="81538" x2="77519" y2="82564"/>
                          <a14:foregroundMark x1="72481" y1="80513" x2="74999" y2="81538"/>
                          <a14:foregroundMark x1="77519" y1="82564" x2="77907" y2="82564"/>
                          <a14:foregroundMark x1="77907" y1="80513" x2="72093" y2="81026"/>
                          <a14:foregroundMark x1="88372" y1="28205" x2="87517" y2="29336"/>
                          <a14:foregroundMark x1="81139" y1="34567" x2="77519" y2="35897"/>
                          <a14:backgroundMark x1="90888" y1="37123" x2="92248" y2="36923"/>
                          <a14:backgroundMark x1="87030" y1="37691" x2="88483" y2="37477"/>
                          <a14:backgroundMark x1="77907" y1="37949" x2="78687" y2="37904"/>
                          <a14:backgroundMark x1="68442" y1="18706" x2="72093" y2="15385"/>
                          <a14:backgroundMark x1="65891" y1="21026" x2="66352" y2="20607"/>
                          <a14:backgroundMark x1="62016" y1="24103" x2="62016" y2="24103"/>
                          <a14:backgroundMark x1="65778" y1="22116" x2="67275" y2="21267"/>
                          <a14:backgroundMark x1="63178" y1="23590" x2="64638" y2="22762"/>
                          <a14:backgroundMark x1="65116" y1="80000" x2="71705" y2="81538"/>
                          <a14:backgroundMark x1="79457" y1="80000" x2="79457" y2="79487"/>
                          <a14:backgroundMark x1="78295" y1="83077" x2="78295" y2="83077"/>
                          <a14:backgroundMark x1="78295" y1="82564" x2="78295" y2="82564"/>
                          <a14:backgroundMark x1="78295" y1="81538" x2="78295" y2="81538"/>
                          <a14:backgroundMark x1="78295" y1="80513" x2="78295" y2="80513"/>
                          <a14:backgroundMark x1="77907" y1="82564" x2="77907" y2="82564"/>
                          <a14:backgroundMark x1="77132" y1="83077" x2="77132" y2="83077"/>
                          <a14:backgroundMark x1="89922" y1="66154" x2="89922" y2="66154"/>
                          <a14:backgroundMark x1="89147" y1="65641" x2="89147" y2="65641"/>
                          <a14:backgroundMark x1="88760" y1="65128" x2="88760" y2="65128"/>
                          <a14:backgroundMark x1="88760" y1="65128" x2="88760" y2="65128"/>
                          <a14:backgroundMark x1="87984" y1="63590" x2="87984" y2="63590"/>
                          <a14:backgroundMark x1="88372" y1="64103" x2="88372" y2="64103"/>
                          <a14:backgroundMark x1="88372" y1="65128" x2="88372" y2="65128"/>
                          <a14:backgroundMark x1="89535" y1="69231" x2="89535" y2="69231"/>
                          <a14:backgroundMark x1="89535" y1="68205" x2="89535" y2="68205"/>
                          <a14:backgroundMark x1="89147" y1="67692" x2="89147" y2="67692"/>
                          <a14:backgroundMark x1="89147" y1="69231" x2="89147" y2="69231"/>
                          <a14:backgroundMark x1="89535" y1="68718" x2="89535" y2="68718"/>
                          <a14:backgroundMark x1="89147" y1="68718" x2="89147" y2="68718"/>
                          <a14:backgroundMark x1="87597" y1="73333" x2="87597" y2="73333"/>
                          <a14:backgroundMark x1="87209" y1="72821" x2="87209" y2="72821"/>
                          <a14:backgroundMark x1="86822" y1="62564" x2="86822" y2="62564"/>
                          <a14:backgroundMark x1="76357" y1="39487" x2="76357" y2="39487"/>
                          <a14:backgroundMark x1="82171" y1="38462" x2="84884" y2="36923"/>
                          <a14:backgroundMark x1="80233" y1="36923" x2="84884" y2="34359"/>
                          <a14:backgroundMark x1="88760" y1="29744" x2="89535" y2="26154"/>
                          <a14:backgroundMark x1="67054" y1="20000" x2="63178" y2="22564"/>
                          <a14:backgroundMark x1="68217" y1="17949" x2="65891" y2="19487"/>
                          <a14:backgroundMark x1="67829" y1="6667" x2="66667" y2="564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10383291" y="2495788"/>
              <a:ext cx="2609998" cy="197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F3BBFF3C-3613-4F04-AEB9-D09AA4C946D6}"/>
                </a:ext>
              </a:extLst>
            </p:cNvPr>
            <p:cNvSpPr txBox="1"/>
            <p:nvPr/>
          </p:nvSpPr>
          <p:spPr>
            <a:xfrm>
              <a:off x="8969830" y="4534347"/>
              <a:ext cx="34265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i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dobe Arabic" panose="02040503050201020203" pitchFamily="18" charset="-78"/>
                </a:rPr>
                <a:t>e.g. NASA Spacesuit RoboGlove exoskeleton, not EMG controlled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637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>
            <a:extLst>
              <a:ext uri="{FF2B5EF4-FFF2-40B4-BE49-F238E27FC236}">
                <a16:creationId xmlns:a16="http://schemas.microsoft.com/office/drawing/2014/main" id="{AC5D3E62-F134-4C79-A434-7C71F439EB82}"/>
              </a:ext>
            </a:extLst>
          </p:cNvPr>
          <p:cNvGrpSpPr/>
          <p:nvPr/>
        </p:nvGrpSpPr>
        <p:grpSpPr>
          <a:xfrm>
            <a:off x="152542" y="86417"/>
            <a:ext cx="13149607" cy="8409883"/>
            <a:chOff x="152542" y="86417"/>
            <a:chExt cx="13149607" cy="840988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C486373-B06C-427C-ABA3-1C1A8BE803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976" b="94426" l="9994" r="89976">
                          <a14:foregroundMark x1="66838" y1="91397" x2="67565" y2="91397"/>
                          <a14:foregroundMark x1="67989" y1="94426" x2="67989" y2="94426"/>
                          <a14:foregroundMark x1="29740" y1="69144" x2="29740" y2="69144"/>
                          <a14:foregroundMark x1="51333" y1="35016" x2="51333" y2="35016"/>
                          <a14:foregroundMark x1="50757" y1="36874" x2="52544" y2="37237"/>
                          <a14:foregroundMark x1="59631" y1="50404" x2="59631" y2="50404"/>
                          <a14:backgroundMark x1="22290" y1="71244" x2="29255" y2="36228"/>
                          <a14:backgroundMark x1="77589" y1="39943" x2="63840" y2="33845"/>
                          <a14:backgroundMark x1="55300" y1="79564" x2="44458" y2="83603"/>
                          <a14:backgroundMark x1="44458" y1="72617" x2="44458" y2="72617"/>
                          <a14:backgroundMark x1="46124" y1="72213" x2="44882" y2="72213"/>
                          <a14:backgroundMark x1="46941" y1="72092" x2="46941" y2="72092"/>
                          <a14:backgroundMark x1="49455" y1="62924" x2="49455" y2="62924"/>
                          <a14:backgroundMark x1="82465" y1="36389" x2="88219" y2="37076"/>
                          <a14:backgroundMark x1="88219" y1="37076" x2="88219" y2="37076"/>
                          <a14:backgroundMark x1="50848" y1="63409" x2="46093" y2="62520"/>
                          <a14:backgroundMark x1="47941" y1="71769" x2="47214" y2="71769"/>
                          <a14:backgroundMark x1="42156" y1="73384" x2="37492" y2="7451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314" t="32645" r="9829" b="3227"/>
            <a:stretch/>
          </p:blipFill>
          <p:spPr>
            <a:xfrm rot="5400000">
              <a:off x="-150587" y="1267070"/>
              <a:ext cx="5747657" cy="4397828"/>
            </a:xfrm>
            <a:prstGeom prst="rect">
              <a:avLst/>
            </a:prstGeom>
          </p:spPr>
        </p:pic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969923A-8AA7-4EE3-B5F9-54A212B6F220}"/>
                </a:ext>
              </a:extLst>
            </p:cNvPr>
            <p:cNvSpPr/>
            <p:nvPr/>
          </p:nvSpPr>
          <p:spPr>
            <a:xfrm>
              <a:off x="1148443" y="2254189"/>
              <a:ext cx="354889" cy="1779132"/>
            </a:xfrm>
            <a:custGeom>
              <a:avLst/>
              <a:gdLst>
                <a:gd name="connsiteX0" fmla="*/ 319314 w 329090"/>
                <a:gd name="connsiteY0" fmla="*/ 1770743 h 1770743"/>
                <a:gd name="connsiteX1" fmla="*/ 319314 w 329090"/>
                <a:gd name="connsiteY1" fmla="*/ 1480457 h 1770743"/>
                <a:gd name="connsiteX2" fmla="*/ 217714 w 329090"/>
                <a:gd name="connsiteY2" fmla="*/ 1146629 h 1770743"/>
                <a:gd name="connsiteX3" fmla="*/ 58057 w 329090"/>
                <a:gd name="connsiteY3" fmla="*/ 609600 h 1770743"/>
                <a:gd name="connsiteX4" fmla="*/ 0 w 329090"/>
                <a:gd name="connsiteY4" fmla="*/ 0 h 1770743"/>
                <a:gd name="connsiteX0" fmla="*/ 352870 w 354889"/>
                <a:gd name="connsiteY0" fmla="*/ 1779132 h 1779132"/>
                <a:gd name="connsiteX1" fmla="*/ 319314 w 354889"/>
                <a:gd name="connsiteY1" fmla="*/ 1480457 h 1779132"/>
                <a:gd name="connsiteX2" fmla="*/ 217714 w 354889"/>
                <a:gd name="connsiteY2" fmla="*/ 1146629 h 1779132"/>
                <a:gd name="connsiteX3" fmla="*/ 58057 w 354889"/>
                <a:gd name="connsiteY3" fmla="*/ 609600 h 1779132"/>
                <a:gd name="connsiteX4" fmla="*/ 0 w 354889"/>
                <a:gd name="connsiteY4" fmla="*/ 0 h 1779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4889" h="1779132">
                  <a:moveTo>
                    <a:pt x="352870" y="1779132"/>
                  </a:moveTo>
                  <a:cubicBezTo>
                    <a:pt x="361336" y="1685998"/>
                    <a:pt x="341840" y="1585874"/>
                    <a:pt x="319314" y="1480457"/>
                  </a:cubicBezTo>
                  <a:cubicBezTo>
                    <a:pt x="296788" y="1375040"/>
                    <a:pt x="261257" y="1291772"/>
                    <a:pt x="217714" y="1146629"/>
                  </a:cubicBezTo>
                  <a:cubicBezTo>
                    <a:pt x="174171" y="1001486"/>
                    <a:pt x="94343" y="800705"/>
                    <a:pt x="58057" y="609600"/>
                  </a:cubicBezTo>
                  <a:cubicBezTo>
                    <a:pt x="21771" y="418495"/>
                    <a:pt x="10885" y="209247"/>
                    <a:pt x="0" y="0"/>
                  </a:cubicBezTo>
                </a:path>
              </a:pathLst>
            </a:cu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A542BF2-C1E0-4365-A31D-F18539A03618}"/>
                </a:ext>
              </a:extLst>
            </p:cNvPr>
            <p:cNvSpPr/>
            <p:nvPr/>
          </p:nvSpPr>
          <p:spPr>
            <a:xfrm>
              <a:off x="1816100" y="1572017"/>
              <a:ext cx="176372" cy="2336800"/>
            </a:xfrm>
            <a:custGeom>
              <a:avLst/>
              <a:gdLst>
                <a:gd name="connsiteX0" fmla="*/ 0 w 176372"/>
                <a:gd name="connsiteY0" fmla="*/ 0 h 2336800"/>
                <a:gd name="connsiteX1" fmla="*/ 72571 w 176372"/>
                <a:gd name="connsiteY1" fmla="*/ 551543 h 2336800"/>
                <a:gd name="connsiteX2" fmla="*/ 159657 w 176372"/>
                <a:gd name="connsiteY2" fmla="*/ 1074057 h 2336800"/>
                <a:gd name="connsiteX3" fmla="*/ 174171 w 176372"/>
                <a:gd name="connsiteY3" fmla="*/ 1335314 h 2336800"/>
                <a:gd name="connsiteX4" fmla="*/ 130629 w 176372"/>
                <a:gd name="connsiteY4" fmla="*/ 2002971 h 2336800"/>
                <a:gd name="connsiteX5" fmla="*/ 130629 w 176372"/>
                <a:gd name="connsiteY5" fmla="*/ 2336800 h 233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372" h="2336800">
                  <a:moveTo>
                    <a:pt x="0" y="0"/>
                  </a:moveTo>
                  <a:cubicBezTo>
                    <a:pt x="22981" y="186267"/>
                    <a:pt x="45962" y="372534"/>
                    <a:pt x="72571" y="551543"/>
                  </a:cubicBezTo>
                  <a:cubicBezTo>
                    <a:pt x="99181" y="730553"/>
                    <a:pt x="142724" y="943429"/>
                    <a:pt x="159657" y="1074057"/>
                  </a:cubicBezTo>
                  <a:cubicBezTo>
                    <a:pt x="176590" y="1204685"/>
                    <a:pt x="179009" y="1180495"/>
                    <a:pt x="174171" y="1335314"/>
                  </a:cubicBezTo>
                  <a:cubicBezTo>
                    <a:pt x="169333" y="1490133"/>
                    <a:pt x="137886" y="1836057"/>
                    <a:pt x="130629" y="2002971"/>
                  </a:cubicBezTo>
                  <a:cubicBezTo>
                    <a:pt x="123372" y="2169885"/>
                    <a:pt x="127000" y="2253342"/>
                    <a:pt x="130629" y="2336800"/>
                  </a:cubicBezTo>
                </a:path>
              </a:pathLst>
            </a:cu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7FED290-4045-440F-BE70-91F445CE0411}"/>
                </a:ext>
              </a:extLst>
            </p:cNvPr>
            <p:cNvSpPr/>
            <p:nvPr/>
          </p:nvSpPr>
          <p:spPr>
            <a:xfrm>
              <a:off x="2396671" y="1049502"/>
              <a:ext cx="145279" cy="2757715"/>
            </a:xfrm>
            <a:custGeom>
              <a:avLst/>
              <a:gdLst>
                <a:gd name="connsiteX0" fmla="*/ 87086 w 145279"/>
                <a:gd name="connsiteY0" fmla="*/ 0 h 2757715"/>
                <a:gd name="connsiteX1" fmla="*/ 145143 w 145279"/>
                <a:gd name="connsiteY1" fmla="*/ 653143 h 2757715"/>
                <a:gd name="connsiteX2" fmla="*/ 72572 w 145279"/>
                <a:gd name="connsiteY2" fmla="*/ 1465943 h 2757715"/>
                <a:gd name="connsiteX3" fmla="*/ 58058 w 145279"/>
                <a:gd name="connsiteY3" fmla="*/ 2148115 h 2757715"/>
                <a:gd name="connsiteX4" fmla="*/ 0 w 145279"/>
                <a:gd name="connsiteY4" fmla="*/ 2757715 h 275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279" h="2757715">
                  <a:moveTo>
                    <a:pt x="87086" y="0"/>
                  </a:moveTo>
                  <a:cubicBezTo>
                    <a:pt x="117324" y="204409"/>
                    <a:pt x="147562" y="408819"/>
                    <a:pt x="145143" y="653143"/>
                  </a:cubicBezTo>
                  <a:cubicBezTo>
                    <a:pt x="142724" y="897467"/>
                    <a:pt x="87086" y="1216781"/>
                    <a:pt x="72572" y="1465943"/>
                  </a:cubicBezTo>
                  <a:cubicBezTo>
                    <a:pt x="58058" y="1715105"/>
                    <a:pt x="70153" y="1932820"/>
                    <a:pt x="58058" y="2148115"/>
                  </a:cubicBezTo>
                  <a:cubicBezTo>
                    <a:pt x="45963" y="2363410"/>
                    <a:pt x="22981" y="2560562"/>
                    <a:pt x="0" y="2757715"/>
                  </a:cubicBezTo>
                </a:path>
              </a:pathLst>
            </a:cu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3A78515-6EBD-4C20-AAA3-8C223343BF24}"/>
                </a:ext>
              </a:extLst>
            </p:cNvPr>
            <p:cNvSpPr/>
            <p:nvPr/>
          </p:nvSpPr>
          <p:spPr>
            <a:xfrm>
              <a:off x="2767662" y="1325274"/>
              <a:ext cx="370076" cy="6357257"/>
            </a:xfrm>
            <a:custGeom>
              <a:avLst/>
              <a:gdLst>
                <a:gd name="connsiteX0" fmla="*/ 340209 w 370076"/>
                <a:gd name="connsiteY0" fmla="*/ 0 h 6357257"/>
                <a:gd name="connsiteX1" fmla="*/ 369238 w 370076"/>
                <a:gd name="connsiteY1" fmla="*/ 914400 h 6357257"/>
                <a:gd name="connsiteX2" fmla="*/ 311181 w 370076"/>
                <a:gd name="connsiteY2" fmla="*/ 1596571 h 6357257"/>
                <a:gd name="connsiteX3" fmla="*/ 107981 w 370076"/>
                <a:gd name="connsiteY3" fmla="*/ 2220686 h 6357257"/>
                <a:gd name="connsiteX4" fmla="*/ 64438 w 370076"/>
                <a:gd name="connsiteY4" fmla="*/ 2496457 h 6357257"/>
                <a:gd name="connsiteX5" fmla="*/ 6381 w 370076"/>
                <a:gd name="connsiteY5" fmla="*/ 2946400 h 6357257"/>
                <a:gd name="connsiteX6" fmla="*/ 6381 w 370076"/>
                <a:gd name="connsiteY6" fmla="*/ 3730171 h 6357257"/>
                <a:gd name="connsiteX7" fmla="*/ 49924 w 370076"/>
                <a:gd name="connsiteY7" fmla="*/ 6357257 h 6357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0076" h="6357257">
                  <a:moveTo>
                    <a:pt x="340209" y="0"/>
                  </a:moveTo>
                  <a:cubicBezTo>
                    <a:pt x="357142" y="324152"/>
                    <a:pt x="374076" y="648305"/>
                    <a:pt x="369238" y="914400"/>
                  </a:cubicBezTo>
                  <a:cubicBezTo>
                    <a:pt x="364400" y="1180495"/>
                    <a:pt x="354724" y="1378857"/>
                    <a:pt x="311181" y="1596571"/>
                  </a:cubicBezTo>
                  <a:cubicBezTo>
                    <a:pt x="267638" y="1814285"/>
                    <a:pt x="149105" y="2070705"/>
                    <a:pt x="107981" y="2220686"/>
                  </a:cubicBezTo>
                  <a:cubicBezTo>
                    <a:pt x="66857" y="2370667"/>
                    <a:pt x="81371" y="2375505"/>
                    <a:pt x="64438" y="2496457"/>
                  </a:cubicBezTo>
                  <a:cubicBezTo>
                    <a:pt x="47505" y="2617409"/>
                    <a:pt x="16057" y="2740781"/>
                    <a:pt x="6381" y="2946400"/>
                  </a:cubicBezTo>
                  <a:cubicBezTo>
                    <a:pt x="-3295" y="3152019"/>
                    <a:pt x="-876" y="3161695"/>
                    <a:pt x="6381" y="3730171"/>
                  </a:cubicBezTo>
                  <a:cubicBezTo>
                    <a:pt x="13638" y="4298647"/>
                    <a:pt x="31781" y="5327952"/>
                    <a:pt x="49924" y="6357257"/>
                  </a:cubicBezTo>
                </a:path>
              </a:pathLst>
            </a:cu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B65F93F-5BEF-4187-9FBA-D4EABB0C66E0}"/>
                </a:ext>
              </a:extLst>
            </p:cNvPr>
            <p:cNvSpPr/>
            <p:nvPr/>
          </p:nvSpPr>
          <p:spPr>
            <a:xfrm>
              <a:off x="3026140" y="2921845"/>
              <a:ext cx="1417046" cy="4688115"/>
            </a:xfrm>
            <a:custGeom>
              <a:avLst/>
              <a:gdLst>
                <a:gd name="connsiteX0" fmla="*/ 1417046 w 1417046"/>
                <a:gd name="connsiteY0" fmla="*/ 0 h 4688115"/>
                <a:gd name="connsiteX1" fmla="*/ 1184817 w 1417046"/>
                <a:gd name="connsiteY1" fmla="*/ 319315 h 4688115"/>
                <a:gd name="connsiteX2" fmla="*/ 807446 w 1417046"/>
                <a:gd name="connsiteY2" fmla="*/ 957943 h 4688115"/>
                <a:gd name="connsiteX3" fmla="*/ 357503 w 1417046"/>
                <a:gd name="connsiteY3" fmla="*/ 798286 h 4688115"/>
                <a:gd name="connsiteX4" fmla="*/ 96246 w 1417046"/>
                <a:gd name="connsiteY4" fmla="*/ 798286 h 4688115"/>
                <a:gd name="connsiteX5" fmla="*/ 9160 w 1417046"/>
                <a:gd name="connsiteY5" fmla="*/ 899886 h 4688115"/>
                <a:gd name="connsiteX6" fmla="*/ 9160 w 1417046"/>
                <a:gd name="connsiteY6" fmla="*/ 1291772 h 4688115"/>
                <a:gd name="connsiteX7" fmla="*/ 67217 w 1417046"/>
                <a:gd name="connsiteY7" fmla="*/ 1712686 h 4688115"/>
                <a:gd name="connsiteX8" fmla="*/ 110760 w 1417046"/>
                <a:gd name="connsiteY8" fmla="*/ 1770743 h 4688115"/>
                <a:gd name="connsiteX9" fmla="*/ 212360 w 1417046"/>
                <a:gd name="connsiteY9" fmla="*/ 4688115 h 4688115"/>
                <a:gd name="connsiteX0" fmla="*/ 1417046 w 1417046"/>
                <a:gd name="connsiteY0" fmla="*/ 0 h 4688115"/>
                <a:gd name="connsiteX1" fmla="*/ 1184817 w 1417046"/>
                <a:gd name="connsiteY1" fmla="*/ 319315 h 4688115"/>
                <a:gd name="connsiteX2" fmla="*/ 807446 w 1417046"/>
                <a:gd name="connsiteY2" fmla="*/ 957943 h 4688115"/>
                <a:gd name="connsiteX3" fmla="*/ 357503 w 1417046"/>
                <a:gd name="connsiteY3" fmla="*/ 798286 h 4688115"/>
                <a:gd name="connsiteX4" fmla="*/ 96246 w 1417046"/>
                <a:gd name="connsiteY4" fmla="*/ 798286 h 4688115"/>
                <a:gd name="connsiteX5" fmla="*/ 9160 w 1417046"/>
                <a:gd name="connsiteY5" fmla="*/ 899886 h 4688115"/>
                <a:gd name="connsiteX6" fmla="*/ 9160 w 1417046"/>
                <a:gd name="connsiteY6" fmla="*/ 1291772 h 4688115"/>
                <a:gd name="connsiteX7" fmla="*/ 67217 w 1417046"/>
                <a:gd name="connsiteY7" fmla="*/ 1712686 h 4688115"/>
                <a:gd name="connsiteX8" fmla="*/ 81732 w 1417046"/>
                <a:gd name="connsiteY8" fmla="*/ 2293257 h 4688115"/>
                <a:gd name="connsiteX9" fmla="*/ 212360 w 1417046"/>
                <a:gd name="connsiteY9" fmla="*/ 4688115 h 468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7046" h="4688115">
                  <a:moveTo>
                    <a:pt x="1417046" y="0"/>
                  </a:moveTo>
                  <a:cubicBezTo>
                    <a:pt x="1351731" y="79829"/>
                    <a:pt x="1286417" y="159658"/>
                    <a:pt x="1184817" y="319315"/>
                  </a:cubicBezTo>
                  <a:cubicBezTo>
                    <a:pt x="1083217" y="478972"/>
                    <a:pt x="945332" y="878115"/>
                    <a:pt x="807446" y="957943"/>
                  </a:cubicBezTo>
                  <a:cubicBezTo>
                    <a:pt x="669560" y="1037771"/>
                    <a:pt x="476036" y="824896"/>
                    <a:pt x="357503" y="798286"/>
                  </a:cubicBezTo>
                  <a:cubicBezTo>
                    <a:pt x="238970" y="771677"/>
                    <a:pt x="154303" y="781353"/>
                    <a:pt x="96246" y="798286"/>
                  </a:cubicBezTo>
                  <a:cubicBezTo>
                    <a:pt x="38189" y="815219"/>
                    <a:pt x="23674" y="817638"/>
                    <a:pt x="9160" y="899886"/>
                  </a:cubicBezTo>
                  <a:cubicBezTo>
                    <a:pt x="-5354" y="982134"/>
                    <a:pt x="-516" y="1156305"/>
                    <a:pt x="9160" y="1291772"/>
                  </a:cubicBezTo>
                  <a:cubicBezTo>
                    <a:pt x="18836" y="1427239"/>
                    <a:pt x="55122" y="1545772"/>
                    <a:pt x="67217" y="1712686"/>
                  </a:cubicBezTo>
                  <a:cubicBezTo>
                    <a:pt x="79312" y="1879600"/>
                    <a:pt x="57541" y="1797352"/>
                    <a:pt x="81732" y="2293257"/>
                  </a:cubicBezTo>
                  <a:cubicBezTo>
                    <a:pt x="105923" y="2789162"/>
                    <a:pt x="173655" y="3477381"/>
                    <a:pt x="212360" y="4688115"/>
                  </a:cubicBezTo>
                </a:path>
              </a:pathLst>
            </a:cu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438F8A5-2F58-4B7B-9C44-DD4F0F4D27AB}"/>
                </a:ext>
              </a:extLst>
            </p:cNvPr>
            <p:cNvGrpSpPr/>
            <p:nvPr/>
          </p:nvGrpSpPr>
          <p:grpSpPr>
            <a:xfrm>
              <a:off x="1504159" y="3802681"/>
              <a:ext cx="883805" cy="4010478"/>
              <a:chOff x="1720059" y="3638550"/>
              <a:chExt cx="883805" cy="401047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865750F-CEA7-47DD-8F18-6447B0FEB9D2}"/>
                  </a:ext>
                </a:extLst>
              </p:cNvPr>
              <p:cNvSpPr/>
              <p:nvPr/>
            </p:nvSpPr>
            <p:spPr>
              <a:xfrm>
                <a:off x="1720059" y="3844022"/>
                <a:ext cx="640227" cy="3805006"/>
              </a:xfrm>
              <a:custGeom>
                <a:avLst/>
                <a:gdLst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348343 w 682172"/>
                  <a:gd name="connsiteY2" fmla="*/ 116114 h 3788228"/>
                  <a:gd name="connsiteX3" fmla="*/ 377372 w 682172"/>
                  <a:gd name="connsiteY3" fmla="*/ 290285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281231 w 682172"/>
                  <a:gd name="connsiteY2" fmla="*/ 132892 h 3788228"/>
                  <a:gd name="connsiteX3" fmla="*/ 377372 w 682172"/>
                  <a:gd name="connsiteY3" fmla="*/ 290285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281231 w 682172"/>
                  <a:gd name="connsiteY2" fmla="*/ 132892 h 3788228"/>
                  <a:gd name="connsiteX3" fmla="*/ 452873 w 682172"/>
                  <a:gd name="connsiteY3" fmla="*/ 441287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281231 w 682172"/>
                  <a:gd name="connsiteY2" fmla="*/ 132892 h 3788228"/>
                  <a:gd name="connsiteX3" fmla="*/ 352205 w 682172"/>
                  <a:gd name="connsiteY3" fmla="*/ 424509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247675 w 682172"/>
                  <a:gd name="connsiteY2" fmla="*/ 208393 h 3788228"/>
                  <a:gd name="connsiteX3" fmla="*/ 352205 w 682172"/>
                  <a:gd name="connsiteY3" fmla="*/ 424509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247675 w 682172"/>
                  <a:gd name="connsiteY2" fmla="*/ 208393 h 3788228"/>
                  <a:gd name="connsiteX3" fmla="*/ 419317 w 682172"/>
                  <a:gd name="connsiteY3" fmla="*/ 390953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201602 h 3788228"/>
                  <a:gd name="connsiteX2" fmla="*/ 247675 w 682172"/>
                  <a:gd name="connsiteY2" fmla="*/ 208393 h 3788228"/>
                  <a:gd name="connsiteX3" fmla="*/ 419317 w 682172"/>
                  <a:gd name="connsiteY3" fmla="*/ 390953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40227"/>
                  <a:gd name="connsiteY0" fmla="*/ 0 h 3805006"/>
                  <a:gd name="connsiteX1" fmla="*/ 59655 w 640227"/>
                  <a:gd name="connsiteY1" fmla="*/ 218380 h 3805006"/>
                  <a:gd name="connsiteX2" fmla="*/ 205730 w 640227"/>
                  <a:gd name="connsiteY2" fmla="*/ 225171 h 3805006"/>
                  <a:gd name="connsiteX3" fmla="*/ 377372 w 640227"/>
                  <a:gd name="connsiteY3" fmla="*/ 407731 h 3805006"/>
                  <a:gd name="connsiteX4" fmla="*/ 437027 w 640227"/>
                  <a:gd name="connsiteY4" fmla="*/ 640892 h 3805006"/>
                  <a:gd name="connsiteX5" fmla="*/ 538627 w 640227"/>
                  <a:gd name="connsiteY5" fmla="*/ 1395635 h 3805006"/>
                  <a:gd name="connsiteX6" fmla="*/ 596684 w 640227"/>
                  <a:gd name="connsiteY6" fmla="*/ 2063292 h 3805006"/>
                  <a:gd name="connsiteX7" fmla="*/ 640227 w 640227"/>
                  <a:gd name="connsiteY7" fmla="*/ 3805006 h 3805006"/>
                  <a:gd name="connsiteX0" fmla="*/ 0 w 640227"/>
                  <a:gd name="connsiteY0" fmla="*/ 0 h 3805006"/>
                  <a:gd name="connsiteX1" fmla="*/ 59655 w 640227"/>
                  <a:gd name="connsiteY1" fmla="*/ 218380 h 3805006"/>
                  <a:gd name="connsiteX2" fmla="*/ 205730 w 640227"/>
                  <a:gd name="connsiteY2" fmla="*/ 225171 h 3805006"/>
                  <a:gd name="connsiteX3" fmla="*/ 377372 w 640227"/>
                  <a:gd name="connsiteY3" fmla="*/ 407731 h 3805006"/>
                  <a:gd name="connsiteX4" fmla="*/ 437027 w 640227"/>
                  <a:gd name="connsiteY4" fmla="*/ 640892 h 3805006"/>
                  <a:gd name="connsiteX5" fmla="*/ 551327 w 640227"/>
                  <a:gd name="connsiteY5" fmla="*/ 1186085 h 3805006"/>
                  <a:gd name="connsiteX6" fmla="*/ 596684 w 640227"/>
                  <a:gd name="connsiteY6" fmla="*/ 2063292 h 3805006"/>
                  <a:gd name="connsiteX7" fmla="*/ 640227 w 640227"/>
                  <a:gd name="connsiteY7" fmla="*/ 3805006 h 3805006"/>
                  <a:gd name="connsiteX0" fmla="*/ 0 w 640227"/>
                  <a:gd name="connsiteY0" fmla="*/ 0 h 3805006"/>
                  <a:gd name="connsiteX1" fmla="*/ 59655 w 640227"/>
                  <a:gd name="connsiteY1" fmla="*/ 218380 h 3805006"/>
                  <a:gd name="connsiteX2" fmla="*/ 205730 w 640227"/>
                  <a:gd name="connsiteY2" fmla="*/ 225171 h 3805006"/>
                  <a:gd name="connsiteX3" fmla="*/ 377372 w 640227"/>
                  <a:gd name="connsiteY3" fmla="*/ 407731 h 3805006"/>
                  <a:gd name="connsiteX4" fmla="*/ 462427 w 640227"/>
                  <a:gd name="connsiteY4" fmla="*/ 640892 h 3805006"/>
                  <a:gd name="connsiteX5" fmla="*/ 551327 w 640227"/>
                  <a:gd name="connsiteY5" fmla="*/ 1186085 h 3805006"/>
                  <a:gd name="connsiteX6" fmla="*/ 596684 w 640227"/>
                  <a:gd name="connsiteY6" fmla="*/ 2063292 h 3805006"/>
                  <a:gd name="connsiteX7" fmla="*/ 640227 w 640227"/>
                  <a:gd name="connsiteY7" fmla="*/ 3805006 h 38050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0227" h="3805006">
                    <a:moveTo>
                      <a:pt x="0" y="0"/>
                    </a:moveTo>
                    <a:cubicBezTo>
                      <a:pt x="21771" y="70152"/>
                      <a:pt x="25367" y="180851"/>
                      <a:pt x="59655" y="218380"/>
                    </a:cubicBezTo>
                    <a:cubicBezTo>
                      <a:pt x="93943" y="255909"/>
                      <a:pt x="152777" y="193613"/>
                      <a:pt x="205730" y="225171"/>
                    </a:cubicBezTo>
                    <a:cubicBezTo>
                      <a:pt x="258683" y="256730"/>
                      <a:pt x="334589" y="338444"/>
                      <a:pt x="377372" y="407731"/>
                    </a:cubicBezTo>
                    <a:cubicBezTo>
                      <a:pt x="420155" y="477018"/>
                      <a:pt x="433434" y="511166"/>
                      <a:pt x="462427" y="640892"/>
                    </a:cubicBezTo>
                    <a:cubicBezTo>
                      <a:pt x="491420" y="770618"/>
                      <a:pt x="528951" y="949018"/>
                      <a:pt x="551327" y="1186085"/>
                    </a:cubicBezTo>
                    <a:cubicBezTo>
                      <a:pt x="573703" y="1423152"/>
                      <a:pt x="579751" y="1661730"/>
                      <a:pt x="596684" y="2063292"/>
                    </a:cubicBezTo>
                    <a:cubicBezTo>
                      <a:pt x="613617" y="2464854"/>
                      <a:pt x="626922" y="3134930"/>
                      <a:pt x="640227" y="3805006"/>
                    </a:cubicBezTo>
                  </a:path>
                </a:pathLst>
              </a:cu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48FED3F3-6824-4A13-9BF4-9BA46FEEC374}"/>
                  </a:ext>
                </a:extLst>
              </p:cNvPr>
              <p:cNvSpPr/>
              <p:nvPr/>
            </p:nvSpPr>
            <p:spPr>
              <a:xfrm>
                <a:off x="2161117" y="3743325"/>
                <a:ext cx="258233" cy="3771900"/>
              </a:xfrm>
              <a:custGeom>
                <a:avLst/>
                <a:gdLst>
                  <a:gd name="connsiteX0" fmla="*/ 1058 w 258233"/>
                  <a:gd name="connsiteY0" fmla="*/ 0 h 3771900"/>
                  <a:gd name="connsiteX1" fmla="*/ 10583 w 258233"/>
                  <a:gd name="connsiteY1" fmla="*/ 190500 h 3771900"/>
                  <a:gd name="connsiteX2" fmla="*/ 77258 w 258233"/>
                  <a:gd name="connsiteY2" fmla="*/ 647700 h 3771900"/>
                  <a:gd name="connsiteX3" fmla="*/ 210608 w 258233"/>
                  <a:gd name="connsiteY3" fmla="*/ 1476375 h 3771900"/>
                  <a:gd name="connsiteX4" fmla="*/ 239183 w 258233"/>
                  <a:gd name="connsiteY4" fmla="*/ 2857500 h 3771900"/>
                  <a:gd name="connsiteX5" fmla="*/ 258233 w 258233"/>
                  <a:gd name="connsiteY5" fmla="*/ 3771900 h 3771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58233" h="3771900">
                    <a:moveTo>
                      <a:pt x="1058" y="0"/>
                    </a:moveTo>
                    <a:cubicBezTo>
                      <a:pt x="-530" y="41275"/>
                      <a:pt x="-2117" y="82550"/>
                      <a:pt x="10583" y="190500"/>
                    </a:cubicBezTo>
                    <a:cubicBezTo>
                      <a:pt x="23283" y="298450"/>
                      <a:pt x="43921" y="433388"/>
                      <a:pt x="77258" y="647700"/>
                    </a:cubicBezTo>
                    <a:cubicBezTo>
                      <a:pt x="110595" y="862012"/>
                      <a:pt x="183621" y="1108075"/>
                      <a:pt x="210608" y="1476375"/>
                    </a:cubicBezTo>
                    <a:cubicBezTo>
                      <a:pt x="237596" y="1844675"/>
                      <a:pt x="231246" y="2474913"/>
                      <a:pt x="239183" y="2857500"/>
                    </a:cubicBezTo>
                    <a:cubicBezTo>
                      <a:pt x="247120" y="3240087"/>
                      <a:pt x="252676" y="3505993"/>
                      <a:pt x="258233" y="3771900"/>
                    </a:cubicBezTo>
                  </a:path>
                </a:pathLst>
              </a:custGeom>
              <a:ln w="381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600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787540A5-BAA8-4EB1-A58B-484D846C76BA}"/>
                  </a:ext>
                </a:extLst>
              </p:cNvPr>
              <p:cNvSpPr/>
              <p:nvPr/>
            </p:nvSpPr>
            <p:spPr>
              <a:xfrm>
                <a:off x="2283283" y="3638550"/>
                <a:ext cx="320581" cy="3851275"/>
              </a:xfrm>
              <a:custGeom>
                <a:avLst/>
                <a:gdLst>
                  <a:gd name="connsiteX0" fmla="*/ 317042 w 320581"/>
                  <a:gd name="connsiteY0" fmla="*/ 0 h 3476625"/>
                  <a:gd name="connsiteX1" fmla="*/ 278942 w 320581"/>
                  <a:gd name="connsiteY1" fmla="*/ 142875 h 3476625"/>
                  <a:gd name="connsiteX2" fmla="*/ 21767 w 320581"/>
                  <a:gd name="connsiteY2" fmla="*/ 238125 h 3476625"/>
                  <a:gd name="connsiteX3" fmla="*/ 21767 w 320581"/>
                  <a:gd name="connsiteY3" fmla="*/ 581025 h 3476625"/>
                  <a:gd name="connsiteX4" fmla="*/ 88442 w 320581"/>
                  <a:gd name="connsiteY4" fmla="*/ 1038225 h 3476625"/>
                  <a:gd name="connsiteX5" fmla="*/ 212267 w 320581"/>
                  <a:gd name="connsiteY5" fmla="*/ 1885950 h 3476625"/>
                  <a:gd name="connsiteX6" fmla="*/ 212267 w 320581"/>
                  <a:gd name="connsiteY6" fmla="*/ 2733675 h 3476625"/>
                  <a:gd name="connsiteX7" fmla="*/ 221792 w 320581"/>
                  <a:gd name="connsiteY7" fmla="*/ 3476625 h 3476625"/>
                  <a:gd name="connsiteX0" fmla="*/ 317042 w 320581"/>
                  <a:gd name="connsiteY0" fmla="*/ 0 h 3476625"/>
                  <a:gd name="connsiteX1" fmla="*/ 278942 w 320581"/>
                  <a:gd name="connsiteY1" fmla="*/ 142875 h 3476625"/>
                  <a:gd name="connsiteX2" fmla="*/ 21767 w 320581"/>
                  <a:gd name="connsiteY2" fmla="*/ 238125 h 3476625"/>
                  <a:gd name="connsiteX3" fmla="*/ 21767 w 320581"/>
                  <a:gd name="connsiteY3" fmla="*/ 581025 h 3476625"/>
                  <a:gd name="connsiteX4" fmla="*/ 88442 w 320581"/>
                  <a:gd name="connsiteY4" fmla="*/ 1038225 h 3476625"/>
                  <a:gd name="connsiteX5" fmla="*/ 155117 w 320581"/>
                  <a:gd name="connsiteY5" fmla="*/ 1892300 h 3476625"/>
                  <a:gd name="connsiteX6" fmla="*/ 212267 w 320581"/>
                  <a:gd name="connsiteY6" fmla="*/ 2733675 h 3476625"/>
                  <a:gd name="connsiteX7" fmla="*/ 221792 w 320581"/>
                  <a:gd name="connsiteY7" fmla="*/ 3476625 h 3476625"/>
                  <a:gd name="connsiteX0" fmla="*/ 317042 w 320581"/>
                  <a:gd name="connsiteY0" fmla="*/ 0 h 3476625"/>
                  <a:gd name="connsiteX1" fmla="*/ 278942 w 320581"/>
                  <a:gd name="connsiteY1" fmla="*/ 142875 h 3476625"/>
                  <a:gd name="connsiteX2" fmla="*/ 21767 w 320581"/>
                  <a:gd name="connsiteY2" fmla="*/ 238125 h 3476625"/>
                  <a:gd name="connsiteX3" fmla="*/ 21767 w 320581"/>
                  <a:gd name="connsiteY3" fmla="*/ 581025 h 3476625"/>
                  <a:gd name="connsiteX4" fmla="*/ 88442 w 320581"/>
                  <a:gd name="connsiteY4" fmla="*/ 1038225 h 3476625"/>
                  <a:gd name="connsiteX5" fmla="*/ 155117 w 320581"/>
                  <a:gd name="connsiteY5" fmla="*/ 1892300 h 3476625"/>
                  <a:gd name="connsiteX6" fmla="*/ 155117 w 320581"/>
                  <a:gd name="connsiteY6" fmla="*/ 2752725 h 3476625"/>
                  <a:gd name="connsiteX7" fmla="*/ 221792 w 320581"/>
                  <a:gd name="connsiteY7" fmla="*/ 3476625 h 3476625"/>
                  <a:gd name="connsiteX0" fmla="*/ 317042 w 320581"/>
                  <a:gd name="connsiteY0" fmla="*/ 0 h 3851275"/>
                  <a:gd name="connsiteX1" fmla="*/ 278942 w 320581"/>
                  <a:gd name="connsiteY1" fmla="*/ 142875 h 3851275"/>
                  <a:gd name="connsiteX2" fmla="*/ 21767 w 320581"/>
                  <a:gd name="connsiteY2" fmla="*/ 238125 h 3851275"/>
                  <a:gd name="connsiteX3" fmla="*/ 21767 w 320581"/>
                  <a:gd name="connsiteY3" fmla="*/ 581025 h 3851275"/>
                  <a:gd name="connsiteX4" fmla="*/ 88442 w 320581"/>
                  <a:gd name="connsiteY4" fmla="*/ 1038225 h 3851275"/>
                  <a:gd name="connsiteX5" fmla="*/ 155117 w 320581"/>
                  <a:gd name="connsiteY5" fmla="*/ 1892300 h 3851275"/>
                  <a:gd name="connsiteX6" fmla="*/ 155117 w 320581"/>
                  <a:gd name="connsiteY6" fmla="*/ 2752725 h 3851275"/>
                  <a:gd name="connsiteX7" fmla="*/ 183692 w 320581"/>
                  <a:gd name="connsiteY7" fmla="*/ 3851275 h 3851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581" h="3851275">
                    <a:moveTo>
                      <a:pt x="317042" y="0"/>
                    </a:moveTo>
                    <a:cubicBezTo>
                      <a:pt x="322598" y="51594"/>
                      <a:pt x="328155" y="103188"/>
                      <a:pt x="278942" y="142875"/>
                    </a:cubicBezTo>
                    <a:cubicBezTo>
                      <a:pt x="229729" y="182563"/>
                      <a:pt x="64629" y="165100"/>
                      <a:pt x="21767" y="238125"/>
                    </a:cubicBezTo>
                    <a:cubicBezTo>
                      <a:pt x="-21095" y="311150"/>
                      <a:pt x="10654" y="447675"/>
                      <a:pt x="21767" y="581025"/>
                    </a:cubicBezTo>
                    <a:cubicBezTo>
                      <a:pt x="32879" y="714375"/>
                      <a:pt x="66217" y="819679"/>
                      <a:pt x="88442" y="1038225"/>
                    </a:cubicBezTo>
                    <a:cubicBezTo>
                      <a:pt x="110667" y="1256771"/>
                      <a:pt x="144005" y="1606550"/>
                      <a:pt x="155117" y="1892300"/>
                    </a:cubicBezTo>
                    <a:cubicBezTo>
                      <a:pt x="166229" y="2178050"/>
                      <a:pt x="153530" y="2487613"/>
                      <a:pt x="155117" y="2752725"/>
                    </a:cubicBezTo>
                    <a:cubicBezTo>
                      <a:pt x="156704" y="3017837"/>
                      <a:pt x="179723" y="3612356"/>
                      <a:pt x="183692" y="3851275"/>
                    </a:cubicBezTo>
                  </a:path>
                </a:pathLst>
              </a:cu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600"/>
              </a:p>
            </p:txBody>
          </p:sp>
        </p:grp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846BA3C-50F8-40F6-839F-EC627605E6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976" b="94426" l="9994" r="89976">
                          <a14:foregroundMark x1="66838" y1="91397" x2="67565" y2="91397"/>
                          <a14:foregroundMark x1="67989" y1="94426" x2="67989" y2="94426"/>
                          <a14:foregroundMark x1="59631" y1="50404" x2="59631" y2="50404"/>
                          <a14:foregroundMark x1="58661" y1="50889" x2="61175" y2="49919"/>
                          <a14:foregroundMark x1="56905" y1="50485" x2="56905" y2="51858"/>
                          <a14:foregroundMark x1="58147" y1="50485" x2="60660" y2="49798"/>
                          <a14:backgroundMark x1="22290" y1="71244" x2="29255" y2="36228"/>
                          <a14:backgroundMark x1="77589" y1="39943" x2="63840" y2="33845"/>
                          <a14:backgroundMark x1="55300" y1="79564" x2="44458" y2="83603"/>
                          <a14:backgroundMark x1="44458" y1="72617" x2="44458" y2="72617"/>
                          <a14:backgroundMark x1="46124" y1="72213" x2="44882" y2="72213"/>
                          <a14:backgroundMark x1="46941" y1="72092" x2="46941" y2="72092"/>
                          <a14:backgroundMark x1="49455" y1="62924" x2="49455" y2="62924"/>
                          <a14:backgroundMark x1="82465" y1="36389" x2="88219" y2="37076"/>
                          <a14:backgroundMark x1="88219" y1="37076" x2="88219" y2="37076"/>
                          <a14:backgroundMark x1="50848" y1="63409" x2="46093" y2="62520"/>
                          <a14:backgroundMark x1="47941" y1="71769" x2="47214" y2="71769"/>
                          <a14:backgroundMark x1="42156" y1="73384" x2="37492" y2="74515"/>
                          <a14:backgroundMark x1="72108" y1="52423" x2="75015" y2="70355"/>
                          <a14:backgroundMark x1="55148" y1="40347" x2="61599" y2="41599"/>
                          <a14:backgroundMark x1="70442" y1="54927" x2="70563" y2="66438"/>
                          <a14:backgroundMark x1="70563" y1="66438" x2="70563" y2="66438"/>
                          <a14:backgroundMark x1="34403" y1="59774" x2="51181" y2="59491"/>
                          <a14:backgroundMark x1="29285" y1="67447" x2="30376" y2="74798"/>
                          <a14:backgroundMark x1="30376" y1="74798" x2="38310" y2="87278"/>
                          <a14:backgroundMark x1="38310" y1="87278" x2="50394" y2="83360"/>
                          <a14:backgroundMark x1="50394" y1="83360" x2="37856" y2="62359"/>
                          <a14:backgroundMark x1="37856" y1="62359" x2="24197" y2="66438"/>
                          <a14:backgroundMark x1="49727" y1="61995" x2="54724" y2="81866"/>
                          <a14:backgroundMark x1="54815" y1="61753" x2="56693" y2="74233"/>
                          <a14:backgroundMark x1="46790" y1="86995" x2="57329" y2="86309"/>
                          <a14:backgroundMark x1="69927" y1="56462" x2="74500" y2="76454"/>
                          <a14:backgroundMark x1="64809" y1="45880" x2="76802" y2="47698"/>
                          <a14:backgroundMark x1="64082" y1="52141" x2="64082" y2="53110"/>
                          <a14:backgroundMark x1="49606" y1="34774" x2="53664" y2="34774"/>
                          <a14:backgroundMark x1="51272" y1="38126" x2="38038" y2="46446"/>
                          <a14:backgroundMark x1="74409" y1="51858" x2="86705" y2="81583"/>
                          <a14:backgroundMark x1="36281" y1="39782" x2="51393" y2="30210"/>
                          <a14:backgroundMark x1="51393" y1="30210" x2="51393" y2="30210"/>
                          <a14:backgroundMark x1="74197" y1="34774" x2="87432" y2="44911"/>
                          <a14:backgroundMark x1="51908" y1="35339" x2="50969" y2="37964"/>
                          <a14:backgroundMark x1="48577" y1="35905" x2="56693" y2="382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04" t="46438" r="28477" b="3226"/>
            <a:stretch/>
          </p:blipFill>
          <p:spPr>
            <a:xfrm rot="5400000">
              <a:off x="1444749" y="2093952"/>
              <a:ext cx="1611086" cy="3451931"/>
            </a:xfrm>
            <a:prstGeom prst="rect">
              <a:avLst/>
            </a:prstGeom>
          </p:spPr>
        </p:pic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A19A5C5-340A-4312-A066-5090B09864B0}"/>
                </a:ext>
              </a:extLst>
            </p:cNvPr>
            <p:cNvGrpSpPr/>
            <p:nvPr/>
          </p:nvGrpSpPr>
          <p:grpSpPr>
            <a:xfrm>
              <a:off x="1505449" y="3731245"/>
              <a:ext cx="899844" cy="4081914"/>
              <a:chOff x="1720059" y="3567114"/>
              <a:chExt cx="899844" cy="4081914"/>
            </a:xfrm>
            <a:noFill/>
            <a:effectLst/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0914C850-8D78-4E33-B45A-47057B29BF1A}"/>
                  </a:ext>
                </a:extLst>
              </p:cNvPr>
              <p:cNvSpPr/>
              <p:nvPr/>
            </p:nvSpPr>
            <p:spPr>
              <a:xfrm>
                <a:off x="1720059" y="3805922"/>
                <a:ext cx="640227" cy="3843106"/>
              </a:xfrm>
              <a:custGeom>
                <a:avLst/>
                <a:gdLst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348343 w 682172"/>
                  <a:gd name="connsiteY2" fmla="*/ 116114 h 3788228"/>
                  <a:gd name="connsiteX3" fmla="*/ 377372 w 682172"/>
                  <a:gd name="connsiteY3" fmla="*/ 290285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281231 w 682172"/>
                  <a:gd name="connsiteY2" fmla="*/ 132892 h 3788228"/>
                  <a:gd name="connsiteX3" fmla="*/ 377372 w 682172"/>
                  <a:gd name="connsiteY3" fmla="*/ 290285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281231 w 682172"/>
                  <a:gd name="connsiteY2" fmla="*/ 132892 h 3788228"/>
                  <a:gd name="connsiteX3" fmla="*/ 452873 w 682172"/>
                  <a:gd name="connsiteY3" fmla="*/ 441287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281231 w 682172"/>
                  <a:gd name="connsiteY2" fmla="*/ 132892 h 3788228"/>
                  <a:gd name="connsiteX3" fmla="*/ 352205 w 682172"/>
                  <a:gd name="connsiteY3" fmla="*/ 424509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247675 w 682172"/>
                  <a:gd name="connsiteY2" fmla="*/ 208393 h 3788228"/>
                  <a:gd name="connsiteX3" fmla="*/ 352205 w 682172"/>
                  <a:gd name="connsiteY3" fmla="*/ 424509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159657 h 3788228"/>
                  <a:gd name="connsiteX2" fmla="*/ 247675 w 682172"/>
                  <a:gd name="connsiteY2" fmla="*/ 208393 h 3788228"/>
                  <a:gd name="connsiteX3" fmla="*/ 419317 w 682172"/>
                  <a:gd name="connsiteY3" fmla="*/ 390953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82172"/>
                  <a:gd name="connsiteY0" fmla="*/ 0 h 3788228"/>
                  <a:gd name="connsiteX1" fmla="*/ 101600 w 682172"/>
                  <a:gd name="connsiteY1" fmla="*/ 201602 h 3788228"/>
                  <a:gd name="connsiteX2" fmla="*/ 247675 w 682172"/>
                  <a:gd name="connsiteY2" fmla="*/ 208393 h 3788228"/>
                  <a:gd name="connsiteX3" fmla="*/ 419317 w 682172"/>
                  <a:gd name="connsiteY3" fmla="*/ 390953 h 3788228"/>
                  <a:gd name="connsiteX4" fmla="*/ 478972 w 682172"/>
                  <a:gd name="connsiteY4" fmla="*/ 624114 h 3788228"/>
                  <a:gd name="connsiteX5" fmla="*/ 580572 w 682172"/>
                  <a:gd name="connsiteY5" fmla="*/ 1378857 h 3788228"/>
                  <a:gd name="connsiteX6" fmla="*/ 638629 w 682172"/>
                  <a:gd name="connsiteY6" fmla="*/ 2046514 h 3788228"/>
                  <a:gd name="connsiteX7" fmla="*/ 682172 w 682172"/>
                  <a:gd name="connsiteY7" fmla="*/ 3788228 h 3788228"/>
                  <a:gd name="connsiteX0" fmla="*/ 0 w 640227"/>
                  <a:gd name="connsiteY0" fmla="*/ 0 h 3805006"/>
                  <a:gd name="connsiteX1" fmla="*/ 59655 w 640227"/>
                  <a:gd name="connsiteY1" fmla="*/ 218380 h 3805006"/>
                  <a:gd name="connsiteX2" fmla="*/ 205730 w 640227"/>
                  <a:gd name="connsiteY2" fmla="*/ 225171 h 3805006"/>
                  <a:gd name="connsiteX3" fmla="*/ 377372 w 640227"/>
                  <a:gd name="connsiteY3" fmla="*/ 407731 h 3805006"/>
                  <a:gd name="connsiteX4" fmla="*/ 437027 w 640227"/>
                  <a:gd name="connsiteY4" fmla="*/ 640892 h 3805006"/>
                  <a:gd name="connsiteX5" fmla="*/ 538627 w 640227"/>
                  <a:gd name="connsiteY5" fmla="*/ 1395635 h 3805006"/>
                  <a:gd name="connsiteX6" fmla="*/ 596684 w 640227"/>
                  <a:gd name="connsiteY6" fmla="*/ 2063292 h 3805006"/>
                  <a:gd name="connsiteX7" fmla="*/ 640227 w 640227"/>
                  <a:gd name="connsiteY7" fmla="*/ 3805006 h 3805006"/>
                  <a:gd name="connsiteX0" fmla="*/ 0 w 640227"/>
                  <a:gd name="connsiteY0" fmla="*/ 0 h 3805006"/>
                  <a:gd name="connsiteX1" fmla="*/ 59655 w 640227"/>
                  <a:gd name="connsiteY1" fmla="*/ 218380 h 3805006"/>
                  <a:gd name="connsiteX2" fmla="*/ 205730 w 640227"/>
                  <a:gd name="connsiteY2" fmla="*/ 225171 h 3805006"/>
                  <a:gd name="connsiteX3" fmla="*/ 377372 w 640227"/>
                  <a:gd name="connsiteY3" fmla="*/ 407731 h 3805006"/>
                  <a:gd name="connsiteX4" fmla="*/ 437027 w 640227"/>
                  <a:gd name="connsiteY4" fmla="*/ 640892 h 3805006"/>
                  <a:gd name="connsiteX5" fmla="*/ 551327 w 640227"/>
                  <a:gd name="connsiteY5" fmla="*/ 1186085 h 3805006"/>
                  <a:gd name="connsiteX6" fmla="*/ 596684 w 640227"/>
                  <a:gd name="connsiteY6" fmla="*/ 2063292 h 3805006"/>
                  <a:gd name="connsiteX7" fmla="*/ 640227 w 640227"/>
                  <a:gd name="connsiteY7" fmla="*/ 3805006 h 3805006"/>
                  <a:gd name="connsiteX0" fmla="*/ 0 w 640227"/>
                  <a:gd name="connsiteY0" fmla="*/ 0 h 3805006"/>
                  <a:gd name="connsiteX1" fmla="*/ 59655 w 640227"/>
                  <a:gd name="connsiteY1" fmla="*/ 218380 h 3805006"/>
                  <a:gd name="connsiteX2" fmla="*/ 205730 w 640227"/>
                  <a:gd name="connsiteY2" fmla="*/ 225171 h 3805006"/>
                  <a:gd name="connsiteX3" fmla="*/ 377372 w 640227"/>
                  <a:gd name="connsiteY3" fmla="*/ 407731 h 3805006"/>
                  <a:gd name="connsiteX4" fmla="*/ 462427 w 640227"/>
                  <a:gd name="connsiteY4" fmla="*/ 640892 h 3805006"/>
                  <a:gd name="connsiteX5" fmla="*/ 551327 w 640227"/>
                  <a:gd name="connsiteY5" fmla="*/ 1186085 h 3805006"/>
                  <a:gd name="connsiteX6" fmla="*/ 596684 w 640227"/>
                  <a:gd name="connsiteY6" fmla="*/ 2063292 h 3805006"/>
                  <a:gd name="connsiteX7" fmla="*/ 640227 w 640227"/>
                  <a:gd name="connsiteY7" fmla="*/ 3805006 h 3805006"/>
                  <a:gd name="connsiteX0" fmla="*/ 0 w 640227"/>
                  <a:gd name="connsiteY0" fmla="*/ 0 h 3843106"/>
                  <a:gd name="connsiteX1" fmla="*/ 59655 w 640227"/>
                  <a:gd name="connsiteY1" fmla="*/ 256480 h 3843106"/>
                  <a:gd name="connsiteX2" fmla="*/ 205730 w 640227"/>
                  <a:gd name="connsiteY2" fmla="*/ 263271 h 3843106"/>
                  <a:gd name="connsiteX3" fmla="*/ 377372 w 640227"/>
                  <a:gd name="connsiteY3" fmla="*/ 445831 h 3843106"/>
                  <a:gd name="connsiteX4" fmla="*/ 462427 w 640227"/>
                  <a:gd name="connsiteY4" fmla="*/ 678992 h 3843106"/>
                  <a:gd name="connsiteX5" fmla="*/ 551327 w 640227"/>
                  <a:gd name="connsiteY5" fmla="*/ 1224185 h 3843106"/>
                  <a:gd name="connsiteX6" fmla="*/ 596684 w 640227"/>
                  <a:gd name="connsiteY6" fmla="*/ 2101392 h 3843106"/>
                  <a:gd name="connsiteX7" fmla="*/ 640227 w 640227"/>
                  <a:gd name="connsiteY7" fmla="*/ 3843106 h 38431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0227" h="3843106">
                    <a:moveTo>
                      <a:pt x="0" y="0"/>
                    </a:moveTo>
                    <a:cubicBezTo>
                      <a:pt x="21771" y="70152"/>
                      <a:pt x="25367" y="212602"/>
                      <a:pt x="59655" y="256480"/>
                    </a:cubicBezTo>
                    <a:cubicBezTo>
                      <a:pt x="93943" y="300359"/>
                      <a:pt x="152777" y="231713"/>
                      <a:pt x="205730" y="263271"/>
                    </a:cubicBezTo>
                    <a:cubicBezTo>
                      <a:pt x="258683" y="294830"/>
                      <a:pt x="334589" y="376544"/>
                      <a:pt x="377372" y="445831"/>
                    </a:cubicBezTo>
                    <a:cubicBezTo>
                      <a:pt x="420155" y="515118"/>
                      <a:pt x="433434" y="549266"/>
                      <a:pt x="462427" y="678992"/>
                    </a:cubicBezTo>
                    <a:cubicBezTo>
                      <a:pt x="491420" y="808718"/>
                      <a:pt x="528951" y="987118"/>
                      <a:pt x="551327" y="1224185"/>
                    </a:cubicBezTo>
                    <a:cubicBezTo>
                      <a:pt x="573703" y="1461252"/>
                      <a:pt x="579751" y="1699830"/>
                      <a:pt x="596684" y="2101392"/>
                    </a:cubicBezTo>
                    <a:cubicBezTo>
                      <a:pt x="613617" y="2502954"/>
                      <a:pt x="626922" y="3173030"/>
                      <a:pt x="640227" y="3843106"/>
                    </a:cubicBezTo>
                  </a:path>
                </a:pathLst>
              </a:custGeom>
              <a:grpFill/>
              <a:ln w="38100">
                <a:solidFill>
                  <a:schemeClr val="accent1">
                    <a:shade val="50000"/>
                    <a:alpha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F2E8DC6-F88F-465B-ACB4-9AD98E30276C}"/>
                  </a:ext>
                </a:extLst>
              </p:cNvPr>
              <p:cNvSpPr/>
              <p:nvPr/>
            </p:nvSpPr>
            <p:spPr>
              <a:xfrm>
                <a:off x="2161117" y="3700461"/>
                <a:ext cx="258233" cy="3814763"/>
              </a:xfrm>
              <a:custGeom>
                <a:avLst/>
                <a:gdLst>
                  <a:gd name="connsiteX0" fmla="*/ 1058 w 258233"/>
                  <a:gd name="connsiteY0" fmla="*/ 0 h 3771900"/>
                  <a:gd name="connsiteX1" fmla="*/ 10583 w 258233"/>
                  <a:gd name="connsiteY1" fmla="*/ 190500 h 3771900"/>
                  <a:gd name="connsiteX2" fmla="*/ 77258 w 258233"/>
                  <a:gd name="connsiteY2" fmla="*/ 647700 h 3771900"/>
                  <a:gd name="connsiteX3" fmla="*/ 210608 w 258233"/>
                  <a:gd name="connsiteY3" fmla="*/ 1476375 h 3771900"/>
                  <a:gd name="connsiteX4" fmla="*/ 239183 w 258233"/>
                  <a:gd name="connsiteY4" fmla="*/ 2857500 h 3771900"/>
                  <a:gd name="connsiteX5" fmla="*/ 258233 w 258233"/>
                  <a:gd name="connsiteY5" fmla="*/ 3771900 h 3771900"/>
                  <a:gd name="connsiteX0" fmla="*/ 1058 w 258233"/>
                  <a:gd name="connsiteY0" fmla="*/ 0 h 3814763"/>
                  <a:gd name="connsiteX1" fmla="*/ 10583 w 258233"/>
                  <a:gd name="connsiteY1" fmla="*/ 233363 h 3814763"/>
                  <a:gd name="connsiteX2" fmla="*/ 77258 w 258233"/>
                  <a:gd name="connsiteY2" fmla="*/ 690563 h 3814763"/>
                  <a:gd name="connsiteX3" fmla="*/ 210608 w 258233"/>
                  <a:gd name="connsiteY3" fmla="*/ 1519238 h 3814763"/>
                  <a:gd name="connsiteX4" fmla="*/ 239183 w 258233"/>
                  <a:gd name="connsiteY4" fmla="*/ 2900363 h 3814763"/>
                  <a:gd name="connsiteX5" fmla="*/ 258233 w 258233"/>
                  <a:gd name="connsiteY5" fmla="*/ 3814763 h 3814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58233" h="3814763">
                    <a:moveTo>
                      <a:pt x="1058" y="0"/>
                    </a:moveTo>
                    <a:cubicBezTo>
                      <a:pt x="-530" y="41275"/>
                      <a:pt x="-2117" y="118269"/>
                      <a:pt x="10583" y="233363"/>
                    </a:cubicBezTo>
                    <a:cubicBezTo>
                      <a:pt x="23283" y="348457"/>
                      <a:pt x="43921" y="476251"/>
                      <a:pt x="77258" y="690563"/>
                    </a:cubicBezTo>
                    <a:cubicBezTo>
                      <a:pt x="110595" y="904875"/>
                      <a:pt x="183621" y="1150938"/>
                      <a:pt x="210608" y="1519238"/>
                    </a:cubicBezTo>
                    <a:cubicBezTo>
                      <a:pt x="237596" y="1887538"/>
                      <a:pt x="231246" y="2517776"/>
                      <a:pt x="239183" y="2900363"/>
                    </a:cubicBezTo>
                    <a:cubicBezTo>
                      <a:pt x="247120" y="3282950"/>
                      <a:pt x="252676" y="3548856"/>
                      <a:pt x="258233" y="3814763"/>
                    </a:cubicBezTo>
                  </a:path>
                </a:pathLst>
              </a:custGeom>
              <a:grpFill/>
              <a:ln w="38100">
                <a:solidFill>
                  <a:schemeClr val="accent1">
                    <a:shade val="50000"/>
                    <a:alpha val="2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600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57440B9E-DE6B-4EFC-8B03-0049D31F62CD}"/>
                  </a:ext>
                </a:extLst>
              </p:cNvPr>
              <p:cNvSpPr/>
              <p:nvPr/>
            </p:nvSpPr>
            <p:spPr>
              <a:xfrm>
                <a:off x="2285366" y="3567114"/>
                <a:ext cx="334537" cy="3922712"/>
              </a:xfrm>
              <a:custGeom>
                <a:avLst/>
                <a:gdLst>
                  <a:gd name="connsiteX0" fmla="*/ 317042 w 320581"/>
                  <a:gd name="connsiteY0" fmla="*/ 0 h 3476625"/>
                  <a:gd name="connsiteX1" fmla="*/ 278942 w 320581"/>
                  <a:gd name="connsiteY1" fmla="*/ 142875 h 3476625"/>
                  <a:gd name="connsiteX2" fmla="*/ 21767 w 320581"/>
                  <a:gd name="connsiteY2" fmla="*/ 238125 h 3476625"/>
                  <a:gd name="connsiteX3" fmla="*/ 21767 w 320581"/>
                  <a:gd name="connsiteY3" fmla="*/ 581025 h 3476625"/>
                  <a:gd name="connsiteX4" fmla="*/ 88442 w 320581"/>
                  <a:gd name="connsiteY4" fmla="*/ 1038225 h 3476625"/>
                  <a:gd name="connsiteX5" fmla="*/ 212267 w 320581"/>
                  <a:gd name="connsiteY5" fmla="*/ 1885950 h 3476625"/>
                  <a:gd name="connsiteX6" fmla="*/ 212267 w 320581"/>
                  <a:gd name="connsiteY6" fmla="*/ 2733675 h 3476625"/>
                  <a:gd name="connsiteX7" fmla="*/ 221792 w 320581"/>
                  <a:gd name="connsiteY7" fmla="*/ 3476625 h 3476625"/>
                  <a:gd name="connsiteX0" fmla="*/ 317042 w 320581"/>
                  <a:gd name="connsiteY0" fmla="*/ 0 h 3476625"/>
                  <a:gd name="connsiteX1" fmla="*/ 278942 w 320581"/>
                  <a:gd name="connsiteY1" fmla="*/ 142875 h 3476625"/>
                  <a:gd name="connsiteX2" fmla="*/ 21767 w 320581"/>
                  <a:gd name="connsiteY2" fmla="*/ 238125 h 3476625"/>
                  <a:gd name="connsiteX3" fmla="*/ 21767 w 320581"/>
                  <a:gd name="connsiteY3" fmla="*/ 581025 h 3476625"/>
                  <a:gd name="connsiteX4" fmla="*/ 88442 w 320581"/>
                  <a:gd name="connsiteY4" fmla="*/ 1038225 h 3476625"/>
                  <a:gd name="connsiteX5" fmla="*/ 155117 w 320581"/>
                  <a:gd name="connsiteY5" fmla="*/ 1892300 h 3476625"/>
                  <a:gd name="connsiteX6" fmla="*/ 212267 w 320581"/>
                  <a:gd name="connsiteY6" fmla="*/ 2733675 h 3476625"/>
                  <a:gd name="connsiteX7" fmla="*/ 221792 w 320581"/>
                  <a:gd name="connsiteY7" fmla="*/ 3476625 h 3476625"/>
                  <a:gd name="connsiteX0" fmla="*/ 317042 w 320581"/>
                  <a:gd name="connsiteY0" fmla="*/ 0 h 3476625"/>
                  <a:gd name="connsiteX1" fmla="*/ 278942 w 320581"/>
                  <a:gd name="connsiteY1" fmla="*/ 142875 h 3476625"/>
                  <a:gd name="connsiteX2" fmla="*/ 21767 w 320581"/>
                  <a:gd name="connsiteY2" fmla="*/ 238125 h 3476625"/>
                  <a:gd name="connsiteX3" fmla="*/ 21767 w 320581"/>
                  <a:gd name="connsiteY3" fmla="*/ 581025 h 3476625"/>
                  <a:gd name="connsiteX4" fmla="*/ 88442 w 320581"/>
                  <a:gd name="connsiteY4" fmla="*/ 1038225 h 3476625"/>
                  <a:gd name="connsiteX5" fmla="*/ 155117 w 320581"/>
                  <a:gd name="connsiteY5" fmla="*/ 1892300 h 3476625"/>
                  <a:gd name="connsiteX6" fmla="*/ 155117 w 320581"/>
                  <a:gd name="connsiteY6" fmla="*/ 2752725 h 3476625"/>
                  <a:gd name="connsiteX7" fmla="*/ 221792 w 320581"/>
                  <a:gd name="connsiteY7" fmla="*/ 3476625 h 3476625"/>
                  <a:gd name="connsiteX0" fmla="*/ 317042 w 320581"/>
                  <a:gd name="connsiteY0" fmla="*/ 0 h 3851275"/>
                  <a:gd name="connsiteX1" fmla="*/ 278942 w 320581"/>
                  <a:gd name="connsiteY1" fmla="*/ 142875 h 3851275"/>
                  <a:gd name="connsiteX2" fmla="*/ 21767 w 320581"/>
                  <a:gd name="connsiteY2" fmla="*/ 238125 h 3851275"/>
                  <a:gd name="connsiteX3" fmla="*/ 21767 w 320581"/>
                  <a:gd name="connsiteY3" fmla="*/ 581025 h 3851275"/>
                  <a:gd name="connsiteX4" fmla="*/ 88442 w 320581"/>
                  <a:gd name="connsiteY4" fmla="*/ 1038225 h 3851275"/>
                  <a:gd name="connsiteX5" fmla="*/ 155117 w 320581"/>
                  <a:gd name="connsiteY5" fmla="*/ 1892300 h 3851275"/>
                  <a:gd name="connsiteX6" fmla="*/ 155117 w 320581"/>
                  <a:gd name="connsiteY6" fmla="*/ 2752725 h 3851275"/>
                  <a:gd name="connsiteX7" fmla="*/ 183692 w 320581"/>
                  <a:gd name="connsiteY7" fmla="*/ 3851275 h 3851275"/>
                  <a:gd name="connsiteX0" fmla="*/ 350379 w 351207"/>
                  <a:gd name="connsiteY0" fmla="*/ 0 h 3932237"/>
                  <a:gd name="connsiteX1" fmla="*/ 278942 w 351207"/>
                  <a:gd name="connsiteY1" fmla="*/ 223837 h 3932237"/>
                  <a:gd name="connsiteX2" fmla="*/ 21767 w 351207"/>
                  <a:gd name="connsiteY2" fmla="*/ 319087 h 3932237"/>
                  <a:gd name="connsiteX3" fmla="*/ 21767 w 351207"/>
                  <a:gd name="connsiteY3" fmla="*/ 661987 h 3932237"/>
                  <a:gd name="connsiteX4" fmla="*/ 88442 w 351207"/>
                  <a:gd name="connsiteY4" fmla="*/ 1119187 h 3932237"/>
                  <a:gd name="connsiteX5" fmla="*/ 155117 w 351207"/>
                  <a:gd name="connsiteY5" fmla="*/ 1973262 h 3932237"/>
                  <a:gd name="connsiteX6" fmla="*/ 155117 w 351207"/>
                  <a:gd name="connsiteY6" fmla="*/ 2833687 h 3932237"/>
                  <a:gd name="connsiteX7" fmla="*/ 183692 w 351207"/>
                  <a:gd name="connsiteY7" fmla="*/ 3932237 h 3932237"/>
                  <a:gd name="connsiteX0" fmla="*/ 336092 w 337433"/>
                  <a:gd name="connsiteY0" fmla="*/ 0 h 3922712"/>
                  <a:gd name="connsiteX1" fmla="*/ 278942 w 337433"/>
                  <a:gd name="connsiteY1" fmla="*/ 214312 h 3922712"/>
                  <a:gd name="connsiteX2" fmla="*/ 21767 w 337433"/>
                  <a:gd name="connsiteY2" fmla="*/ 309562 h 3922712"/>
                  <a:gd name="connsiteX3" fmla="*/ 21767 w 337433"/>
                  <a:gd name="connsiteY3" fmla="*/ 652462 h 3922712"/>
                  <a:gd name="connsiteX4" fmla="*/ 88442 w 337433"/>
                  <a:gd name="connsiteY4" fmla="*/ 1109662 h 3922712"/>
                  <a:gd name="connsiteX5" fmla="*/ 155117 w 337433"/>
                  <a:gd name="connsiteY5" fmla="*/ 1963737 h 3922712"/>
                  <a:gd name="connsiteX6" fmla="*/ 155117 w 337433"/>
                  <a:gd name="connsiteY6" fmla="*/ 2824162 h 3922712"/>
                  <a:gd name="connsiteX7" fmla="*/ 183692 w 337433"/>
                  <a:gd name="connsiteY7" fmla="*/ 3922712 h 3922712"/>
                  <a:gd name="connsiteX0" fmla="*/ 334009 w 334537"/>
                  <a:gd name="connsiteY0" fmla="*/ 0 h 3922712"/>
                  <a:gd name="connsiteX1" fmla="*/ 248284 w 334537"/>
                  <a:gd name="connsiteY1" fmla="*/ 214312 h 3922712"/>
                  <a:gd name="connsiteX2" fmla="*/ 19684 w 334537"/>
                  <a:gd name="connsiteY2" fmla="*/ 309562 h 3922712"/>
                  <a:gd name="connsiteX3" fmla="*/ 19684 w 334537"/>
                  <a:gd name="connsiteY3" fmla="*/ 652462 h 3922712"/>
                  <a:gd name="connsiteX4" fmla="*/ 86359 w 334537"/>
                  <a:gd name="connsiteY4" fmla="*/ 1109662 h 3922712"/>
                  <a:gd name="connsiteX5" fmla="*/ 153034 w 334537"/>
                  <a:gd name="connsiteY5" fmla="*/ 1963737 h 3922712"/>
                  <a:gd name="connsiteX6" fmla="*/ 153034 w 334537"/>
                  <a:gd name="connsiteY6" fmla="*/ 2824162 h 3922712"/>
                  <a:gd name="connsiteX7" fmla="*/ 181609 w 334537"/>
                  <a:gd name="connsiteY7" fmla="*/ 3922712 h 3922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4537" h="3922712">
                    <a:moveTo>
                      <a:pt x="334009" y="0"/>
                    </a:moveTo>
                    <a:cubicBezTo>
                      <a:pt x="339565" y="51594"/>
                      <a:pt x="300671" y="162718"/>
                      <a:pt x="248284" y="214312"/>
                    </a:cubicBezTo>
                    <a:cubicBezTo>
                      <a:pt x="195897" y="265906"/>
                      <a:pt x="57784" y="236537"/>
                      <a:pt x="19684" y="309562"/>
                    </a:cubicBezTo>
                    <a:cubicBezTo>
                      <a:pt x="-18416" y="382587"/>
                      <a:pt x="8571" y="519112"/>
                      <a:pt x="19684" y="652462"/>
                    </a:cubicBezTo>
                    <a:cubicBezTo>
                      <a:pt x="30796" y="785812"/>
                      <a:pt x="64134" y="891116"/>
                      <a:pt x="86359" y="1109662"/>
                    </a:cubicBezTo>
                    <a:cubicBezTo>
                      <a:pt x="108584" y="1328208"/>
                      <a:pt x="141922" y="1677987"/>
                      <a:pt x="153034" y="1963737"/>
                    </a:cubicBezTo>
                    <a:cubicBezTo>
                      <a:pt x="164146" y="2249487"/>
                      <a:pt x="151447" y="2559050"/>
                      <a:pt x="153034" y="2824162"/>
                    </a:cubicBezTo>
                    <a:cubicBezTo>
                      <a:pt x="154621" y="3089274"/>
                      <a:pt x="177640" y="3683793"/>
                      <a:pt x="181609" y="3922712"/>
                    </a:cubicBezTo>
                  </a:path>
                </a:pathLst>
              </a:custGeom>
              <a:grpFill/>
              <a:ln w="38100">
                <a:solidFill>
                  <a:schemeClr val="accent1">
                    <a:shade val="50000"/>
                    <a:alpha val="25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600" dirty="0"/>
              </a:p>
            </p:txBody>
          </p:sp>
        </p:grp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1BB08FC-0AE8-4745-9EF5-2499E254945C}"/>
                </a:ext>
              </a:extLst>
            </p:cNvPr>
            <p:cNvSpPr/>
            <p:nvPr/>
          </p:nvSpPr>
          <p:spPr>
            <a:xfrm>
              <a:off x="2775657" y="3625518"/>
              <a:ext cx="72571" cy="4028440"/>
            </a:xfrm>
            <a:custGeom>
              <a:avLst/>
              <a:gdLst>
                <a:gd name="connsiteX0" fmla="*/ 340209 w 370076"/>
                <a:gd name="connsiteY0" fmla="*/ 0 h 6357257"/>
                <a:gd name="connsiteX1" fmla="*/ 369238 w 370076"/>
                <a:gd name="connsiteY1" fmla="*/ 914400 h 6357257"/>
                <a:gd name="connsiteX2" fmla="*/ 311181 w 370076"/>
                <a:gd name="connsiteY2" fmla="*/ 1596571 h 6357257"/>
                <a:gd name="connsiteX3" fmla="*/ 107981 w 370076"/>
                <a:gd name="connsiteY3" fmla="*/ 2220686 h 6357257"/>
                <a:gd name="connsiteX4" fmla="*/ 64438 w 370076"/>
                <a:gd name="connsiteY4" fmla="*/ 2496457 h 6357257"/>
                <a:gd name="connsiteX5" fmla="*/ 6381 w 370076"/>
                <a:gd name="connsiteY5" fmla="*/ 2946400 h 6357257"/>
                <a:gd name="connsiteX6" fmla="*/ 6381 w 370076"/>
                <a:gd name="connsiteY6" fmla="*/ 3730171 h 6357257"/>
                <a:gd name="connsiteX7" fmla="*/ 49924 w 370076"/>
                <a:gd name="connsiteY7" fmla="*/ 6357257 h 6357257"/>
                <a:gd name="connsiteX0" fmla="*/ 369238 w 369238"/>
                <a:gd name="connsiteY0" fmla="*/ 0 h 5442857"/>
                <a:gd name="connsiteX1" fmla="*/ 311181 w 369238"/>
                <a:gd name="connsiteY1" fmla="*/ 682171 h 5442857"/>
                <a:gd name="connsiteX2" fmla="*/ 107981 w 369238"/>
                <a:gd name="connsiteY2" fmla="*/ 1306286 h 5442857"/>
                <a:gd name="connsiteX3" fmla="*/ 64438 w 369238"/>
                <a:gd name="connsiteY3" fmla="*/ 1582057 h 5442857"/>
                <a:gd name="connsiteX4" fmla="*/ 6381 w 369238"/>
                <a:gd name="connsiteY4" fmla="*/ 2032000 h 5442857"/>
                <a:gd name="connsiteX5" fmla="*/ 6381 w 369238"/>
                <a:gd name="connsiteY5" fmla="*/ 2815771 h 5442857"/>
                <a:gd name="connsiteX6" fmla="*/ 49924 w 369238"/>
                <a:gd name="connsiteY6" fmla="*/ 5442857 h 5442857"/>
                <a:gd name="connsiteX0" fmla="*/ 311181 w 311181"/>
                <a:gd name="connsiteY0" fmla="*/ 0 h 4760686"/>
                <a:gd name="connsiteX1" fmla="*/ 107981 w 311181"/>
                <a:gd name="connsiteY1" fmla="*/ 624115 h 4760686"/>
                <a:gd name="connsiteX2" fmla="*/ 64438 w 311181"/>
                <a:gd name="connsiteY2" fmla="*/ 899886 h 4760686"/>
                <a:gd name="connsiteX3" fmla="*/ 6381 w 311181"/>
                <a:gd name="connsiteY3" fmla="*/ 1349829 h 4760686"/>
                <a:gd name="connsiteX4" fmla="*/ 6381 w 311181"/>
                <a:gd name="connsiteY4" fmla="*/ 2133600 h 4760686"/>
                <a:gd name="connsiteX5" fmla="*/ 49924 w 311181"/>
                <a:gd name="connsiteY5" fmla="*/ 4760686 h 4760686"/>
                <a:gd name="connsiteX0" fmla="*/ 107981 w 107981"/>
                <a:gd name="connsiteY0" fmla="*/ 0 h 4136571"/>
                <a:gd name="connsiteX1" fmla="*/ 64438 w 107981"/>
                <a:gd name="connsiteY1" fmla="*/ 275771 h 4136571"/>
                <a:gd name="connsiteX2" fmla="*/ 6381 w 107981"/>
                <a:gd name="connsiteY2" fmla="*/ 725714 h 4136571"/>
                <a:gd name="connsiteX3" fmla="*/ 6381 w 107981"/>
                <a:gd name="connsiteY3" fmla="*/ 1509485 h 4136571"/>
                <a:gd name="connsiteX4" fmla="*/ 49924 w 107981"/>
                <a:gd name="connsiteY4" fmla="*/ 4136571 h 4136571"/>
                <a:gd name="connsiteX0" fmla="*/ 64438 w 64438"/>
                <a:gd name="connsiteY0" fmla="*/ 0 h 3860800"/>
                <a:gd name="connsiteX1" fmla="*/ 6381 w 64438"/>
                <a:gd name="connsiteY1" fmla="*/ 449943 h 3860800"/>
                <a:gd name="connsiteX2" fmla="*/ 6381 w 64438"/>
                <a:gd name="connsiteY2" fmla="*/ 1233714 h 3860800"/>
                <a:gd name="connsiteX3" fmla="*/ 49924 w 64438"/>
                <a:gd name="connsiteY3" fmla="*/ 3860800 h 3860800"/>
                <a:gd name="connsiteX0" fmla="*/ 72571 w 72571"/>
                <a:gd name="connsiteY0" fmla="*/ 0 h 4028440"/>
                <a:gd name="connsiteX1" fmla="*/ 6894 w 72571"/>
                <a:gd name="connsiteY1" fmla="*/ 617583 h 4028440"/>
                <a:gd name="connsiteX2" fmla="*/ 6894 w 72571"/>
                <a:gd name="connsiteY2" fmla="*/ 1401354 h 4028440"/>
                <a:gd name="connsiteX3" fmla="*/ 50437 w 72571"/>
                <a:gd name="connsiteY3" fmla="*/ 4028440 h 402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71" h="4028440">
                  <a:moveTo>
                    <a:pt x="72571" y="0"/>
                  </a:moveTo>
                  <a:cubicBezTo>
                    <a:pt x="55638" y="120952"/>
                    <a:pt x="17840" y="384024"/>
                    <a:pt x="6894" y="617583"/>
                  </a:cubicBezTo>
                  <a:cubicBezTo>
                    <a:pt x="-4052" y="851142"/>
                    <a:pt x="-363" y="832878"/>
                    <a:pt x="6894" y="1401354"/>
                  </a:cubicBezTo>
                  <a:cubicBezTo>
                    <a:pt x="14151" y="1969830"/>
                    <a:pt x="32294" y="2999135"/>
                    <a:pt x="50437" y="4028440"/>
                  </a:cubicBezTo>
                </a:path>
              </a:pathLst>
            </a:custGeom>
            <a:ln w="38100">
              <a:solidFill>
                <a:schemeClr val="dk1">
                  <a:alpha val="2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60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4A1B623-2195-4025-B5CF-7BA2E2475B68}"/>
                </a:ext>
              </a:extLst>
            </p:cNvPr>
            <p:cNvSpPr/>
            <p:nvPr/>
          </p:nvSpPr>
          <p:spPr>
            <a:xfrm>
              <a:off x="3026140" y="2921844"/>
              <a:ext cx="1417046" cy="4688115"/>
            </a:xfrm>
            <a:custGeom>
              <a:avLst/>
              <a:gdLst>
                <a:gd name="connsiteX0" fmla="*/ 1417046 w 1417046"/>
                <a:gd name="connsiteY0" fmla="*/ 0 h 4688115"/>
                <a:gd name="connsiteX1" fmla="*/ 1184817 w 1417046"/>
                <a:gd name="connsiteY1" fmla="*/ 319315 h 4688115"/>
                <a:gd name="connsiteX2" fmla="*/ 807446 w 1417046"/>
                <a:gd name="connsiteY2" fmla="*/ 957943 h 4688115"/>
                <a:gd name="connsiteX3" fmla="*/ 357503 w 1417046"/>
                <a:gd name="connsiteY3" fmla="*/ 798286 h 4688115"/>
                <a:gd name="connsiteX4" fmla="*/ 96246 w 1417046"/>
                <a:gd name="connsiteY4" fmla="*/ 798286 h 4688115"/>
                <a:gd name="connsiteX5" fmla="*/ 9160 w 1417046"/>
                <a:gd name="connsiteY5" fmla="*/ 899886 h 4688115"/>
                <a:gd name="connsiteX6" fmla="*/ 9160 w 1417046"/>
                <a:gd name="connsiteY6" fmla="*/ 1291772 h 4688115"/>
                <a:gd name="connsiteX7" fmla="*/ 67217 w 1417046"/>
                <a:gd name="connsiteY7" fmla="*/ 1712686 h 4688115"/>
                <a:gd name="connsiteX8" fmla="*/ 110760 w 1417046"/>
                <a:gd name="connsiteY8" fmla="*/ 1770743 h 4688115"/>
                <a:gd name="connsiteX9" fmla="*/ 212360 w 1417046"/>
                <a:gd name="connsiteY9" fmla="*/ 4688115 h 4688115"/>
                <a:gd name="connsiteX0" fmla="*/ 1417046 w 1417046"/>
                <a:gd name="connsiteY0" fmla="*/ 0 h 4688115"/>
                <a:gd name="connsiteX1" fmla="*/ 1184817 w 1417046"/>
                <a:gd name="connsiteY1" fmla="*/ 319315 h 4688115"/>
                <a:gd name="connsiteX2" fmla="*/ 807446 w 1417046"/>
                <a:gd name="connsiteY2" fmla="*/ 957943 h 4688115"/>
                <a:gd name="connsiteX3" fmla="*/ 357503 w 1417046"/>
                <a:gd name="connsiteY3" fmla="*/ 798286 h 4688115"/>
                <a:gd name="connsiteX4" fmla="*/ 96246 w 1417046"/>
                <a:gd name="connsiteY4" fmla="*/ 798286 h 4688115"/>
                <a:gd name="connsiteX5" fmla="*/ 9160 w 1417046"/>
                <a:gd name="connsiteY5" fmla="*/ 899886 h 4688115"/>
                <a:gd name="connsiteX6" fmla="*/ 9160 w 1417046"/>
                <a:gd name="connsiteY6" fmla="*/ 1291772 h 4688115"/>
                <a:gd name="connsiteX7" fmla="*/ 67217 w 1417046"/>
                <a:gd name="connsiteY7" fmla="*/ 1712686 h 4688115"/>
                <a:gd name="connsiteX8" fmla="*/ 81732 w 1417046"/>
                <a:gd name="connsiteY8" fmla="*/ 2293257 h 4688115"/>
                <a:gd name="connsiteX9" fmla="*/ 212360 w 1417046"/>
                <a:gd name="connsiteY9" fmla="*/ 4688115 h 468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7046" h="4688115">
                  <a:moveTo>
                    <a:pt x="1417046" y="0"/>
                  </a:moveTo>
                  <a:cubicBezTo>
                    <a:pt x="1351731" y="79829"/>
                    <a:pt x="1286417" y="159658"/>
                    <a:pt x="1184817" y="319315"/>
                  </a:cubicBezTo>
                  <a:cubicBezTo>
                    <a:pt x="1083217" y="478972"/>
                    <a:pt x="945332" y="878115"/>
                    <a:pt x="807446" y="957943"/>
                  </a:cubicBezTo>
                  <a:cubicBezTo>
                    <a:pt x="669560" y="1037771"/>
                    <a:pt x="476036" y="824896"/>
                    <a:pt x="357503" y="798286"/>
                  </a:cubicBezTo>
                  <a:cubicBezTo>
                    <a:pt x="238970" y="771677"/>
                    <a:pt x="154303" y="781353"/>
                    <a:pt x="96246" y="798286"/>
                  </a:cubicBezTo>
                  <a:cubicBezTo>
                    <a:pt x="38189" y="815219"/>
                    <a:pt x="23674" y="817638"/>
                    <a:pt x="9160" y="899886"/>
                  </a:cubicBezTo>
                  <a:cubicBezTo>
                    <a:pt x="-5354" y="982134"/>
                    <a:pt x="-516" y="1156305"/>
                    <a:pt x="9160" y="1291772"/>
                  </a:cubicBezTo>
                  <a:cubicBezTo>
                    <a:pt x="18836" y="1427239"/>
                    <a:pt x="55122" y="1545772"/>
                    <a:pt x="67217" y="1712686"/>
                  </a:cubicBezTo>
                  <a:cubicBezTo>
                    <a:pt x="79312" y="1879600"/>
                    <a:pt x="57541" y="1797352"/>
                    <a:pt x="81732" y="2293257"/>
                  </a:cubicBezTo>
                  <a:cubicBezTo>
                    <a:pt x="105923" y="2789162"/>
                    <a:pt x="173655" y="3477381"/>
                    <a:pt x="212360" y="4688115"/>
                  </a:cubicBezTo>
                </a:path>
              </a:pathLst>
            </a:custGeom>
            <a:ln w="38100">
              <a:solidFill>
                <a:schemeClr val="dk1">
                  <a:alpha val="2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612F244-D534-4603-86F6-70717F1299E0}"/>
                </a:ext>
              </a:extLst>
            </p:cNvPr>
            <p:cNvSpPr/>
            <p:nvPr/>
          </p:nvSpPr>
          <p:spPr>
            <a:xfrm>
              <a:off x="1627996" y="6513168"/>
              <a:ext cx="989422" cy="15345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39762AA-1DED-487D-844A-94BAD74C8236}"/>
                </a:ext>
              </a:extLst>
            </p:cNvPr>
            <p:cNvSpPr txBox="1"/>
            <p:nvPr/>
          </p:nvSpPr>
          <p:spPr>
            <a:xfrm>
              <a:off x="1993630" y="6513168"/>
              <a:ext cx="3287379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600" dirty="0">
                  <a:solidFill>
                    <a:schemeClr val="tx1"/>
                  </a:solidFill>
                </a:rPr>
                <a:t>A1.   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38C1D2D-50AB-40B3-A867-5DB6E2BF7B7B}"/>
                </a:ext>
              </a:extLst>
            </p:cNvPr>
            <p:cNvSpPr txBox="1"/>
            <p:nvPr/>
          </p:nvSpPr>
          <p:spPr>
            <a:xfrm>
              <a:off x="152542" y="717335"/>
              <a:ext cx="156331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Cables </a:t>
              </a:r>
            </a:p>
            <a:p>
              <a:r>
                <a:rPr lang="en-US" sz="2800" dirty="0"/>
                <a:t>anchored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21842703-011E-4778-A9A7-6BC8EFF3CCD8}"/>
                </a:ext>
              </a:extLst>
            </p:cNvPr>
            <p:cNvCxnSpPr/>
            <p:nvPr/>
          </p:nvCxnSpPr>
          <p:spPr>
            <a:xfrm>
              <a:off x="986403" y="1556106"/>
              <a:ext cx="162040" cy="60192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7382574E-0601-4437-AF99-CC8584B97220}"/>
                </a:ext>
              </a:extLst>
            </p:cNvPr>
            <p:cNvGrpSpPr/>
            <p:nvPr/>
          </p:nvGrpSpPr>
          <p:grpSpPr>
            <a:xfrm>
              <a:off x="4841358" y="86417"/>
              <a:ext cx="4419600" cy="6557596"/>
              <a:chOff x="5043032" y="148305"/>
              <a:chExt cx="4419600" cy="6557596"/>
            </a:xfrm>
          </p:grpSpPr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85306D22-D5BB-4A6C-BBC0-E29401A918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43032" y="480361"/>
                <a:ext cx="4419600" cy="6225540"/>
              </a:xfrm>
              <a:prstGeom prst="rect">
                <a:avLst/>
              </a:prstGeom>
            </p:spPr>
          </p:pic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D96744CF-BDF5-4D6C-A64C-F51699813EA7}"/>
                  </a:ext>
                </a:extLst>
              </p:cNvPr>
              <p:cNvGrpSpPr/>
              <p:nvPr/>
            </p:nvGrpSpPr>
            <p:grpSpPr>
              <a:xfrm>
                <a:off x="5214967" y="148305"/>
                <a:ext cx="3872888" cy="5379817"/>
                <a:chOff x="5214967" y="148305"/>
                <a:chExt cx="3872888" cy="5379817"/>
              </a:xfrm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43A017C8-0BD2-4CA5-A811-8C7723812FD7}"/>
                    </a:ext>
                  </a:extLst>
                </p:cNvPr>
                <p:cNvSpPr/>
                <p:nvPr/>
              </p:nvSpPr>
              <p:spPr>
                <a:xfrm>
                  <a:off x="6663091" y="3654872"/>
                  <a:ext cx="2424764" cy="1873250"/>
                </a:xfrm>
                <a:custGeom>
                  <a:avLst/>
                  <a:gdLst>
                    <a:gd name="connsiteX0" fmla="*/ 2298700 w 2298700"/>
                    <a:gd name="connsiteY0" fmla="*/ 0 h 1854200"/>
                    <a:gd name="connsiteX1" fmla="*/ 1638300 w 2298700"/>
                    <a:gd name="connsiteY1" fmla="*/ 939800 h 1854200"/>
                    <a:gd name="connsiteX2" fmla="*/ 0 w 2298700"/>
                    <a:gd name="connsiteY2" fmla="*/ 1854200 h 1854200"/>
                    <a:gd name="connsiteX0" fmla="*/ 2298700 w 2298700"/>
                    <a:gd name="connsiteY0" fmla="*/ 0 h 1854200"/>
                    <a:gd name="connsiteX1" fmla="*/ 1368453 w 2298700"/>
                    <a:gd name="connsiteY1" fmla="*/ 974031 h 1854200"/>
                    <a:gd name="connsiteX2" fmla="*/ 0 w 2298700"/>
                    <a:gd name="connsiteY2" fmla="*/ 1854200 h 1854200"/>
                    <a:gd name="connsiteX0" fmla="*/ 2146178 w 2146178"/>
                    <a:gd name="connsiteY0" fmla="*/ 0 h 1819969"/>
                    <a:gd name="connsiteX1" fmla="*/ 1215931 w 2146178"/>
                    <a:gd name="connsiteY1" fmla="*/ 974031 h 1819969"/>
                    <a:gd name="connsiteX2" fmla="*/ 0 w 2146178"/>
                    <a:gd name="connsiteY2" fmla="*/ 1819969 h 1819969"/>
                    <a:gd name="connsiteX0" fmla="*/ 2146178 w 2146178"/>
                    <a:gd name="connsiteY0" fmla="*/ 0 h 1819969"/>
                    <a:gd name="connsiteX1" fmla="*/ 1204198 w 2146178"/>
                    <a:gd name="connsiteY1" fmla="*/ 1099546 h 1819969"/>
                    <a:gd name="connsiteX2" fmla="*/ 0 w 2146178"/>
                    <a:gd name="connsiteY2" fmla="*/ 1819969 h 1819969"/>
                    <a:gd name="connsiteX0" fmla="*/ 2146178 w 2146178"/>
                    <a:gd name="connsiteY0" fmla="*/ 0 h 1751506"/>
                    <a:gd name="connsiteX1" fmla="*/ 1204198 w 2146178"/>
                    <a:gd name="connsiteY1" fmla="*/ 1031083 h 1751506"/>
                    <a:gd name="connsiteX2" fmla="*/ 0 w 2146178"/>
                    <a:gd name="connsiteY2" fmla="*/ 1751506 h 1751506"/>
                    <a:gd name="connsiteX0" fmla="*/ 2110981 w 2110981"/>
                    <a:gd name="connsiteY0" fmla="*/ 0 h 1854200"/>
                    <a:gd name="connsiteX1" fmla="*/ 1204198 w 2110981"/>
                    <a:gd name="connsiteY1" fmla="*/ 1133777 h 1854200"/>
                    <a:gd name="connsiteX2" fmla="*/ 0 w 2110981"/>
                    <a:gd name="connsiteY2" fmla="*/ 1854200 h 1854200"/>
                    <a:gd name="connsiteX0" fmla="*/ 2099249 w 2099249"/>
                    <a:gd name="connsiteY0" fmla="*/ 0 h 1751506"/>
                    <a:gd name="connsiteX1" fmla="*/ 1204198 w 2099249"/>
                    <a:gd name="connsiteY1" fmla="*/ 1031083 h 1751506"/>
                    <a:gd name="connsiteX2" fmla="*/ 0 w 2099249"/>
                    <a:gd name="connsiteY2" fmla="*/ 1751506 h 1751506"/>
                    <a:gd name="connsiteX0" fmla="*/ 2169644 w 2169644"/>
                    <a:gd name="connsiteY0" fmla="*/ 0 h 1751506"/>
                    <a:gd name="connsiteX1" fmla="*/ 1204198 w 2169644"/>
                    <a:gd name="connsiteY1" fmla="*/ 1031083 h 1751506"/>
                    <a:gd name="connsiteX2" fmla="*/ 0 w 2169644"/>
                    <a:gd name="connsiteY2" fmla="*/ 1751506 h 1751506"/>
                    <a:gd name="connsiteX0" fmla="*/ 2157912 w 2157912"/>
                    <a:gd name="connsiteY0" fmla="*/ 0 h 1797148"/>
                    <a:gd name="connsiteX1" fmla="*/ 1204198 w 2157912"/>
                    <a:gd name="connsiteY1" fmla="*/ 1076725 h 1797148"/>
                    <a:gd name="connsiteX2" fmla="*/ 0 w 2157912"/>
                    <a:gd name="connsiteY2" fmla="*/ 1797148 h 1797148"/>
                    <a:gd name="connsiteX0" fmla="*/ 2240039 w 2240039"/>
                    <a:gd name="connsiteY0" fmla="*/ 0 h 1683043"/>
                    <a:gd name="connsiteX1" fmla="*/ 1204198 w 2240039"/>
                    <a:gd name="connsiteY1" fmla="*/ 962620 h 1683043"/>
                    <a:gd name="connsiteX2" fmla="*/ 0 w 2240039"/>
                    <a:gd name="connsiteY2" fmla="*/ 1683043 h 1683043"/>
                    <a:gd name="connsiteX0" fmla="*/ 2240039 w 2240039"/>
                    <a:gd name="connsiteY0" fmla="*/ 0 h 1683043"/>
                    <a:gd name="connsiteX1" fmla="*/ 1204198 w 2240039"/>
                    <a:gd name="connsiteY1" fmla="*/ 962620 h 1683043"/>
                    <a:gd name="connsiteX2" fmla="*/ 0 w 2240039"/>
                    <a:gd name="connsiteY2" fmla="*/ 1683043 h 1683043"/>
                    <a:gd name="connsiteX0" fmla="*/ 2240039 w 2240039"/>
                    <a:gd name="connsiteY0" fmla="*/ 0 h 1683043"/>
                    <a:gd name="connsiteX1" fmla="*/ 1204198 w 2240039"/>
                    <a:gd name="connsiteY1" fmla="*/ 837105 h 1683043"/>
                    <a:gd name="connsiteX2" fmla="*/ 0 w 2240039"/>
                    <a:gd name="connsiteY2" fmla="*/ 1683043 h 1683043"/>
                    <a:gd name="connsiteX0" fmla="*/ 2240039 w 2240039"/>
                    <a:gd name="connsiteY0" fmla="*/ 0 h 1683043"/>
                    <a:gd name="connsiteX1" fmla="*/ 1204198 w 2240039"/>
                    <a:gd name="connsiteY1" fmla="*/ 848515 h 1683043"/>
                    <a:gd name="connsiteX2" fmla="*/ 0 w 2240039"/>
                    <a:gd name="connsiteY2" fmla="*/ 1683043 h 1683043"/>
                    <a:gd name="connsiteX0" fmla="*/ 2240039 w 2240039"/>
                    <a:gd name="connsiteY0" fmla="*/ 0 h 1683043"/>
                    <a:gd name="connsiteX1" fmla="*/ 1192465 w 2240039"/>
                    <a:gd name="connsiteY1" fmla="*/ 939799 h 1683043"/>
                    <a:gd name="connsiteX2" fmla="*/ 0 w 2240039"/>
                    <a:gd name="connsiteY2" fmla="*/ 1683043 h 1683043"/>
                    <a:gd name="connsiteX0" fmla="*/ 2240039 w 2240039"/>
                    <a:gd name="connsiteY0" fmla="*/ 0 h 1683043"/>
                    <a:gd name="connsiteX1" fmla="*/ 1180733 w 2240039"/>
                    <a:gd name="connsiteY1" fmla="*/ 939799 h 1683043"/>
                    <a:gd name="connsiteX2" fmla="*/ 0 w 2240039"/>
                    <a:gd name="connsiteY2" fmla="*/ 1683043 h 1683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240039" h="1683043">
                      <a:moveTo>
                        <a:pt x="2240039" y="0"/>
                      </a:moveTo>
                      <a:cubicBezTo>
                        <a:pt x="1972340" y="224100"/>
                        <a:pt x="1563850" y="630766"/>
                        <a:pt x="1180733" y="939799"/>
                      </a:cubicBezTo>
                      <a:cubicBezTo>
                        <a:pt x="797616" y="1248832"/>
                        <a:pt x="627591" y="1380359"/>
                        <a:pt x="0" y="1683043"/>
                      </a:cubicBezTo>
                    </a:path>
                  </a:pathLst>
                </a:custGeom>
                <a:ln w="5080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 dirty="0"/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8E371769-1182-41BE-9D1C-A135E005A597}"/>
                    </a:ext>
                  </a:extLst>
                </p:cNvPr>
                <p:cNvSpPr txBox="1"/>
                <p:nvPr/>
              </p:nvSpPr>
              <p:spPr>
                <a:xfrm>
                  <a:off x="7251517" y="148305"/>
                  <a:ext cx="907621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600" dirty="0"/>
                    <a:t>A2. </a:t>
                  </a: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6CF4F08F-2819-465F-B51B-67E4199702D5}"/>
                    </a:ext>
                  </a:extLst>
                </p:cNvPr>
                <p:cNvSpPr txBox="1"/>
                <p:nvPr/>
              </p:nvSpPr>
              <p:spPr>
                <a:xfrm>
                  <a:off x="6311338" y="379138"/>
                  <a:ext cx="891591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600" dirty="0"/>
                    <a:t>B2. </a:t>
                  </a: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548D475E-5C27-4DCC-8259-DAA9D9D15C51}"/>
                    </a:ext>
                  </a:extLst>
                </p:cNvPr>
                <p:cNvSpPr txBox="1"/>
                <p:nvPr/>
              </p:nvSpPr>
              <p:spPr>
                <a:xfrm>
                  <a:off x="5214967" y="2554626"/>
                  <a:ext cx="886781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600" dirty="0"/>
                    <a:t>C2. </a:t>
                  </a:r>
                </a:p>
              </p:txBody>
            </p:sp>
          </p:grp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72BC7D3-7195-4BD8-834F-2F5EC03C72E9}"/>
                </a:ext>
              </a:extLst>
            </p:cNvPr>
            <p:cNvSpPr/>
            <p:nvPr/>
          </p:nvSpPr>
          <p:spPr>
            <a:xfrm>
              <a:off x="2588257" y="6747628"/>
              <a:ext cx="575277" cy="15345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8FA65D-B8A7-4B93-96CC-DFC877DEFE10}"/>
                </a:ext>
              </a:extLst>
            </p:cNvPr>
            <p:cNvSpPr txBox="1"/>
            <p:nvPr/>
          </p:nvSpPr>
          <p:spPr>
            <a:xfrm>
              <a:off x="2588257" y="6730886"/>
              <a:ext cx="6096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600" dirty="0">
                  <a:solidFill>
                    <a:schemeClr val="tx1"/>
                  </a:solidFill>
                </a:rPr>
                <a:t>B1. </a:t>
              </a:r>
              <a:endParaRPr lang="en-US" sz="36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274E89F-BFF4-43FD-BE98-E3FF76C8027C}"/>
                </a:ext>
              </a:extLst>
            </p:cNvPr>
            <p:cNvSpPr/>
            <p:nvPr/>
          </p:nvSpPr>
          <p:spPr>
            <a:xfrm>
              <a:off x="3145733" y="6961718"/>
              <a:ext cx="575277" cy="15345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04D6289-6D31-4530-BFCC-3D252B2625B8}"/>
                </a:ext>
              </a:extLst>
            </p:cNvPr>
            <p:cNvSpPr txBox="1"/>
            <p:nvPr/>
          </p:nvSpPr>
          <p:spPr>
            <a:xfrm>
              <a:off x="3145733" y="6921374"/>
              <a:ext cx="6096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600" dirty="0">
                  <a:solidFill>
                    <a:schemeClr val="tx1"/>
                  </a:solidFill>
                </a:rPr>
                <a:t>C1.</a:t>
              </a:r>
              <a:endParaRPr lang="en-US" sz="3600" dirty="0"/>
            </a:p>
          </p:txBody>
        </p:sp>
        <p:sp>
          <p:nvSpPr>
            <p:cNvPr id="79" name="Isosceles Triangle 78">
              <a:extLst>
                <a:ext uri="{FF2B5EF4-FFF2-40B4-BE49-F238E27FC236}">
                  <a16:creationId xmlns:a16="http://schemas.microsoft.com/office/drawing/2014/main" id="{FE42499A-AABA-43B1-AFCB-D7AD4EAE9C78}"/>
                </a:ext>
              </a:extLst>
            </p:cNvPr>
            <p:cNvSpPr/>
            <p:nvPr/>
          </p:nvSpPr>
          <p:spPr>
            <a:xfrm rot="11453904">
              <a:off x="9780093" y="1633351"/>
              <a:ext cx="377327" cy="466972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BA626B0B-09CB-43E1-B100-3C4C27C6E219}"/>
                </a:ext>
              </a:extLst>
            </p:cNvPr>
            <p:cNvGrpSpPr/>
            <p:nvPr/>
          </p:nvGrpSpPr>
          <p:grpSpPr>
            <a:xfrm>
              <a:off x="9271356" y="899510"/>
              <a:ext cx="4030793" cy="5065153"/>
              <a:chOff x="9271356" y="899510"/>
              <a:chExt cx="4030793" cy="5065153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1A70D93F-570D-45A5-A0CE-90C363C6F76B}"/>
                  </a:ext>
                </a:extLst>
              </p:cNvPr>
              <p:cNvGrpSpPr/>
              <p:nvPr/>
            </p:nvGrpSpPr>
            <p:grpSpPr>
              <a:xfrm>
                <a:off x="9623821" y="1400877"/>
                <a:ext cx="1773790" cy="3593555"/>
                <a:chOff x="9795329" y="642748"/>
                <a:chExt cx="1971996" cy="3995107"/>
              </a:xfrm>
            </p:grpSpPr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0A81AE9C-73BE-46F8-840B-7F2E21DCD408}"/>
                    </a:ext>
                  </a:extLst>
                </p:cNvPr>
                <p:cNvSpPr/>
                <p:nvPr/>
              </p:nvSpPr>
              <p:spPr>
                <a:xfrm>
                  <a:off x="9795329" y="2599207"/>
                  <a:ext cx="1971996" cy="203864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/>
                </a:p>
              </p:txBody>
            </p:sp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EAC5854C-F180-4052-909F-F38327D9EF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0135411" y="1585854"/>
                  <a:ext cx="0" cy="1566822"/>
                </a:xfrm>
                <a:prstGeom prst="line">
                  <a:avLst/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1BF1A9E3-E119-4FAB-A15B-F762D0161A3B}"/>
                    </a:ext>
                  </a:extLst>
                </p:cNvPr>
                <p:cNvSpPr/>
                <p:nvPr/>
              </p:nvSpPr>
              <p:spPr>
                <a:xfrm>
                  <a:off x="9867863" y="2733342"/>
                  <a:ext cx="1826926" cy="182692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4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A0182E1A-50F5-4989-B1C9-C49FEE74D486}"/>
                    </a:ext>
                  </a:extLst>
                </p:cNvPr>
                <p:cNvSpPr/>
                <p:nvPr/>
              </p:nvSpPr>
              <p:spPr>
                <a:xfrm>
                  <a:off x="10135411" y="642748"/>
                  <a:ext cx="167544" cy="977901"/>
                </a:xfrm>
                <a:custGeom>
                  <a:avLst/>
                  <a:gdLst>
                    <a:gd name="connsiteX0" fmla="*/ 2444 w 167544"/>
                    <a:gd name="connsiteY0" fmla="*/ 977900 h 977900"/>
                    <a:gd name="connsiteX1" fmla="*/ 2444 w 167544"/>
                    <a:gd name="connsiteY1" fmla="*/ 685800 h 977900"/>
                    <a:gd name="connsiteX2" fmla="*/ 27844 w 167544"/>
                    <a:gd name="connsiteY2" fmla="*/ 381000 h 977900"/>
                    <a:gd name="connsiteX3" fmla="*/ 116744 w 167544"/>
                    <a:gd name="connsiteY3" fmla="*/ 101600 h 977900"/>
                    <a:gd name="connsiteX4" fmla="*/ 167544 w 167544"/>
                    <a:gd name="connsiteY4" fmla="*/ 0 h 977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7544" h="977900">
                      <a:moveTo>
                        <a:pt x="2444" y="977900"/>
                      </a:moveTo>
                      <a:cubicBezTo>
                        <a:pt x="327" y="881591"/>
                        <a:pt x="-1789" y="785283"/>
                        <a:pt x="2444" y="685800"/>
                      </a:cubicBezTo>
                      <a:cubicBezTo>
                        <a:pt x="6677" y="586317"/>
                        <a:pt x="8794" y="478367"/>
                        <a:pt x="27844" y="381000"/>
                      </a:cubicBezTo>
                      <a:cubicBezTo>
                        <a:pt x="46894" y="283633"/>
                        <a:pt x="93461" y="165100"/>
                        <a:pt x="116744" y="101600"/>
                      </a:cubicBezTo>
                      <a:cubicBezTo>
                        <a:pt x="140027" y="38100"/>
                        <a:pt x="153785" y="19050"/>
                        <a:pt x="167544" y="0"/>
                      </a:cubicBezTo>
                    </a:path>
                  </a:pathLst>
                </a:custGeom>
                <a:noFill/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/>
                </a:p>
              </p:txBody>
            </p:sp>
          </p:grp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CBAEE05B-8F82-4CBC-9E85-15BC357FFD16}"/>
                  </a:ext>
                </a:extLst>
              </p:cNvPr>
              <p:cNvSpPr txBox="1"/>
              <p:nvPr/>
            </p:nvSpPr>
            <p:spPr>
              <a:xfrm>
                <a:off x="10014770" y="899510"/>
                <a:ext cx="3287379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3600" dirty="0">
                    <a:solidFill>
                      <a:schemeClr val="tx1"/>
                    </a:solidFill>
                  </a:rPr>
                  <a:t>A1.   </a:t>
                </a: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6E086EA9-9143-4667-BAAC-08D0578063F5}"/>
                  </a:ext>
                </a:extLst>
              </p:cNvPr>
              <p:cNvSpPr txBox="1"/>
              <p:nvPr/>
            </p:nvSpPr>
            <p:spPr>
              <a:xfrm>
                <a:off x="9271356" y="5010556"/>
                <a:ext cx="2478718" cy="9541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Wrist-mounted </a:t>
                </a:r>
              </a:p>
              <a:p>
                <a:pPr algn="ctr"/>
                <a:r>
                  <a:rPr lang="en-US" sz="2800" dirty="0">
                    <a:solidFill>
                      <a:schemeClr val="tx1"/>
                    </a:solidFill>
                  </a:rPr>
                  <a:t>DC Motor 1</a:t>
                </a:r>
              </a:p>
            </p:txBody>
          </p:sp>
        </p:grp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9E596C2-C16D-4620-9373-364825C039D5}"/>
                </a:ext>
              </a:extLst>
            </p:cNvPr>
            <p:cNvSpPr/>
            <p:nvPr/>
          </p:nvSpPr>
          <p:spPr>
            <a:xfrm>
              <a:off x="1057306" y="2198075"/>
              <a:ext cx="216286" cy="21628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16D84A02-70A3-4D06-85B5-4070E8C0E2B2}"/>
                </a:ext>
              </a:extLst>
            </p:cNvPr>
            <p:cNvSpPr/>
            <p:nvPr/>
          </p:nvSpPr>
          <p:spPr>
            <a:xfrm>
              <a:off x="1716129" y="1491743"/>
              <a:ext cx="216286" cy="21628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33659859-C05C-41BB-8BC2-62A8630D88FE}"/>
                </a:ext>
              </a:extLst>
            </p:cNvPr>
            <p:cNvSpPr/>
            <p:nvPr/>
          </p:nvSpPr>
          <p:spPr>
            <a:xfrm>
              <a:off x="2371971" y="963581"/>
              <a:ext cx="216286" cy="21628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3CB2B97-724E-443A-A6C9-A4F3AD71B7F4}"/>
                </a:ext>
              </a:extLst>
            </p:cNvPr>
            <p:cNvSpPr/>
            <p:nvPr/>
          </p:nvSpPr>
          <p:spPr>
            <a:xfrm>
              <a:off x="3006206" y="1275457"/>
              <a:ext cx="216286" cy="21628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5729D308-6412-4B62-BEA2-F3AEF94A934A}"/>
                </a:ext>
              </a:extLst>
            </p:cNvPr>
            <p:cNvSpPr/>
            <p:nvPr/>
          </p:nvSpPr>
          <p:spPr>
            <a:xfrm>
              <a:off x="4332261" y="2813700"/>
              <a:ext cx="216286" cy="216286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2D68055E-C40C-449D-A280-4214C392C163}"/>
                </a:ext>
              </a:extLst>
            </p:cNvPr>
            <p:cNvSpPr txBox="1"/>
            <p:nvPr/>
          </p:nvSpPr>
          <p:spPr>
            <a:xfrm>
              <a:off x="5493148" y="5925897"/>
              <a:ext cx="2478718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800" dirty="0">
                  <a:solidFill>
                    <a:schemeClr val="tx1"/>
                  </a:solidFill>
                </a:rPr>
                <a:t>Extensor</a:t>
              </a:r>
            </a:p>
            <a:p>
              <a:r>
                <a:rPr lang="en-US" sz="2800" dirty="0">
                  <a:solidFill>
                    <a:schemeClr val="tx1"/>
                  </a:solidFill>
                </a:rPr>
                <a:t>mount</a:t>
              </a:r>
            </a:p>
          </p:txBody>
        </p: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703A74D6-E5FA-464B-A2F9-959190E49F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61417" y="5677785"/>
              <a:ext cx="281177" cy="382568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65806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>
            <a:extLst>
              <a:ext uri="{FF2B5EF4-FFF2-40B4-BE49-F238E27FC236}">
                <a16:creationId xmlns:a16="http://schemas.microsoft.com/office/drawing/2014/main" id="{2EDAFFA9-8B24-4972-AE2F-DE1D923F9C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119" b="11852"/>
          <a:stretch/>
        </p:blipFill>
        <p:spPr>
          <a:xfrm>
            <a:off x="481927" y="-77578"/>
            <a:ext cx="10782973" cy="6935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706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9945CA3F05BE4B83CB1CFC2F601AF1" ma:contentTypeVersion="10" ma:contentTypeDescription="Create a new document." ma:contentTypeScope="" ma:versionID="eeee4ced856194e405beeca9307064cf">
  <xsd:schema xmlns:xsd="http://www.w3.org/2001/XMLSchema" xmlns:xs="http://www.w3.org/2001/XMLSchema" xmlns:p="http://schemas.microsoft.com/office/2006/metadata/properties" xmlns:ns3="9c761a58-7a67-4872-8191-2a532f9c6355" targetNamespace="http://schemas.microsoft.com/office/2006/metadata/properties" ma:root="true" ma:fieldsID="260cf709d4ab21de8210c4091ce2a170" ns3:_="">
    <xsd:import namespace="9c761a58-7a67-4872-8191-2a532f9c635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761a58-7a67-4872-8191-2a532f9c635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680CF8-7DB5-431F-B5D5-49B8AF6D24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c761a58-7a67-4872-8191-2a532f9c635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A1A3652-6513-4D68-B2D0-616D7E6860D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8380A3B-B71E-46F2-9E48-683B3A31176E}">
  <ds:schemaRefs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terms/"/>
    <ds:schemaRef ds:uri="9c761a58-7a67-4872-8191-2a532f9c6355"/>
    <ds:schemaRef ds:uri="http://schemas.openxmlformats.org/package/2006/metadata/core-properties"/>
    <ds:schemaRef ds:uri="http://purl.org/dc/dcmitype/"/>
    <ds:schemaRef ds:uri="http://www.w3.org/XML/1998/namespace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95</Words>
  <Application>Microsoft Office PowerPoint</Application>
  <PresentationFormat>Widescreen</PresentationFormat>
  <Paragraphs>29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Avinash Baskaran</dc:creator>
  <cp:lastModifiedBy>Avinash Baskaran</cp:lastModifiedBy>
  <cp:revision>12</cp:revision>
  <cp:lastPrinted>2022-05-25T17:50:38Z</cp:lastPrinted>
  <dcterms:created xsi:type="dcterms:W3CDTF">2022-05-25T15:38:42Z</dcterms:created>
  <dcterms:modified xsi:type="dcterms:W3CDTF">2022-05-25T17:52:20Z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0x010100E49945CA3F05BE4B83CB1CFC2F601AF1</vt:lpwstr>
  </property>
</Properties>
</file>

<file path=docProps/thumbnail.jpeg>
</file>